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3:41.7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17004 3278 244 0,'-11'-32'90'0,"4"17"-70"0,-3-17 10 0,6 20 2 15,-3-4-5-15,-7-3 2 16,-4 0 3-16,-6 1 3 16,-5 8-19-1,-6 1 6-15,-11 9 2 0,-21 19-4 16,-17 24-1-16,-5 20-7 0,-9 16-2 16,-12 24-2-16,-6 22 2 15,21 7 4-15,17 16 1 16,22 2 3-16,20-12 1 15,29 0-2-15,39-3 0 16,28-16-3-16,21-25-1 16,46-19-1-16,7-25 0 15,32-31 0-15,0-44 2 16,7-28-7-16,7-19-4 16,-22-38 0-16,-20-19 0 15,-18-34 3-15,-25-18 3 0,-42-30-6 16,-32 1-2-16,-35 0-1 15,-57 35 2-15,-41 46-3 16,-54 60 0-16,-28 60-1 16,-11 31 0-16,36 12 0 15,42 16 0-15,39 7-42 16,38-1-18-16,47-6-73 16,38-9-30-16,32-9-11 15</inkml:trace>
  <inkml:trace contextRef="#ctx0" brushRef="#br0" timeOffset="888.93">19431 2575 228 0,'7'0'85'0,"-3"0"-66"0,-1 0 16 0,-3 0 6 0,0 0-2 16,-3 0 1-16,-4 0-6 16,-11 7-4-16,-17 2-16 15,-11 0 2-15,-14 10 4 0,-28 6-7 16,-29 13-2-16,-10 6-2 15,-28 6-1-15,3-3-4 16,8 0-1-16,10-3-1 16,21-10 1-16,28-5-2 15,18-7-1-15,21 0-19 16,21-7-10-16,22-5-29 16,13-1-14-16,8-9-69 15,7 0-41-15,3-13 89 16</inkml:trace>
  <inkml:trace contextRef="#ctx0" brushRef="#br0" timeOffset="1232.226">18352 2616 252 0,'-15'-16'93'0,"15"10"-72"0,-3 3 20 0,3 3 4 0,-4 0-10 16,-6 0-1-16,-8 9-8 15,-7 7-4-15,-10 22-12 16,-11 9 2-16,-14 12 4 0,14-15 1 16,-24 16 1-16,6 9 0 15,11-7-2-15,15 1-2 16,9-6-1-16,15-4-5 15,21-9 0-15,25 0-3 16,21-13 0-16,14-9-3 16,25-13-2-16,24-12 1 15,1-3 1-15,-8-7-61 16,-10 7-26-16,-15 9-101 16</inkml:trace>
  <inkml:trace contextRef="#ctx0" brushRef="#br0" timeOffset="2074.784">20197 2538 228 0,'28'-16'88'0,"-14"7"-69"0,4-4 11 0,-11 7 1 16,-7-1 1-16,-7-2 3 15,-8 9-2-15,-6 0 0 16,-7 9-18-16,-7-9 4 0,-8 7 4 15,-6-1-8-15,-7 7-3 16,-1-4-7-16,4 0-2 16,7 4-3-16,8-1-1 15,6 4-1-15,11 3 0 0,14-10 0 16,17 4 0-16,22-4 0 16,17 4 0-16,8 6 2 15,-1-4 2 1,8 7 1-16,6 16 1 0,-6 0-2 15,-11-1 1-15,-11-5 0 16,-10 2 3-16,-11-6 14 16,-14-6 7-16,-11 0-5 15,-10-12-2-15,-14 8-12 16,-7-8-3-16,-4 5-5 16,-10-8-1-16,-8 2 3 0,-6-6 1 15,10 4-1-15,7-7-2 16,11 0-21-16,10 0-9 15,14 0-25-15,11 0-10 16,14-7-7-16,11 4-3 16,3 3-61-1</inkml:trace>
  <inkml:trace contextRef="#ctx0" brushRef="#br0" timeOffset="2343.697">20712 2262 264 0,'17'-94'101'0,"-13"75"-78"0,-4 0 26 0,-4 10 9 0,-3 5-22 16,-3 8-5-16,-1 11-8 16,-3 4 0-16,0 16-13 15,0 12 5-15,0 6 3 0,-1 0-6 16,1 13 1-16,-3 3-8 15,-1 13-1-15,4 2-4 16,3-8-3-16,4-8-34 16,7-11-12-16,7-4-33 15,4-18-14-15,14-1-43 16</inkml:trace>
  <inkml:trace contextRef="#ctx0" brushRef="#br0" timeOffset="2719.29">20948 2748 320 0,'-11'-28'121'0,"4"18"-95"0,-14 1 11 0,11 6-2 16,-12 3-9-16,-6 3-1 15,-7 6-7-15,-4 10-1 16,4 9-10-16,3 0 0 0,4 7 3 15,7-10 3-15,7 13 2 16,10-7-4-16,11-3 1 16,14-3-5-16,15-3-2 0,9-6 6 15,5-10 3 1,-1-6-1-16,-3-9 2 0,-7-13 1 16,-7 0-1-1,-11-13-5-15,-7-5-2 16,-14-7-6-16,-7 3-2 0,-14 0 0 15,-11 6 0-15,-3 10-7 16,-1 6-3-16,5 9-30 16,6 13-13-16,7 10-31 15,15 15-9-15,10 13-77 16</inkml:trace>
  <inkml:trace contextRef="#ctx0" brushRef="#br0" timeOffset="2957.666">21354 2845 388 0,'14'-25'145'0,"-7"9"-112"0,0 13 12 0,-7 3 0 15,3 3-15-15,-3 13 0 16,-3 9-8-16,-4 19-4 16,-4-7-10-16,1 14-1 0,-4 21 0 15,-1 12-3-15,1-8-1 16,4-4-1-16,-4-6-2 15,3-10-8-15,4-6-3 16,3-12-34-16,4-10-15 16,4-15-22-16,3-7-9 15,0-3-68 1</inkml:trace>
  <inkml:trace contextRef="#ctx0" brushRef="#br0" timeOffset="3574.436">21262 2738 340 0,'-35'29'126'0,"24"5"-98"0,4 19 8 15,11-37-2-15,6 12-7 16,11-9 2-16,8 6-5 16,9-6-3-16,5 0-11 15,-1-4 0-15,4 1 3 0,7-16-3 16,7 0 2-16,0-16-1 15,-4-2 3-15,-6-14-7 16,-12-8-2-16,-9-11-1 0,-19 1 2 16,-17 3-5-1,-21 0-1-15,-11 3-2 0,-7 3 0 16,-7 7 0-16,-3 9 0 16,-1 15 2-16,8 4 0 15,7 12-9-15,17 4-2 16,21-1 4-16,19 16 3 15,13-3 3-15,11 3 1 16,17 7-3-16,11-4 0 16,4 0 2-16,-1-3 0 15,-6-3 3-15,-1-3 1 16,4-6 1-16,4-7 0 0,-1-6 2 16,1-16 1-16,-8-6-3 15,-3-3-1 1,-10-12 1-16,-11 5 2 0,-11-2-1 15,-11-1 2-15,-13 7-4 16,-18 3-2-16,-29 15 0 16,-16 10 1-16,-9 10-3 15,-2-1 0-15,3 26 7 16,7 9 6-16,18 9-2 16,24 0 0-16,21 1-2 15,22-4 0-15,39-3-4 16,24-6-3-16,7-4 0 15,14-12 1-15,8-6-30 0,-11-3-11 16,-18-7-55-16,-18-3-22 16,-6 7-70-1</inkml:trace>
  <inkml:trace contextRef="#ctx0" brushRef="#br0" timeOffset="15858.863">1136 6253 184 0,'-14'0'71'0,"14"0"-55"0,0 0 9 16,0 0-1-16,0 0-6 16,0 0 0-16,7 0 1 15,0 3 0-15,0 0-10 16,4 1 8-16,-1-1 3 0,4 0-2 16,0 0 2-16,8-3-2 15,2 0-2-15,4-3-2 16,1-3-1-16,-5-1-1 0,5 4 2 15,-5 0-1-15,5 0 0 16,-1 0-7-16,-4 0-4 16,8 0 1-16,7-4 2 15,-4-5 2-15,8 2 3 16,2 1-3-16,-6 0-2 16,0 5 0-16,0-2 1 15,-7 6-5-15,-8 0-1 16,5 0 0-16,-5 10 0 15,4-10 2-15,1 9 1 16,-5-9-1-16,8 6-2 0,7-6 5 16,-4-6 1-16,4 6 0 15,3-9-1-15,-6 5-1 16,-1-2 2 0,0-3-3-16,0 9 0 0,-10-3 1 15,3 3 0-15,4 0-5 16,0 0-1-16,-4-4 1 15,4 1 2-15,7 0 0 16,7-3 2-16,-8 0-2 16,5-1 2-16,3 1-2 15,-11 3 2-15,0 0-2 16,0 0 2-16,-6 0-2 16,2-4-1-16,5 4 1 15,6-3-1-15,-7 3 2 0,8 0 1 16,-1-1-1-16,-7 4-2 15,4 0-2-15,3 0 1 16,-10 4 1-16,3-1 2 16,-3-3-1-16,0 0-1 15,-4 0-2-15,4-3 1 16,0-1 1-16,6 1 0 16,-6 3 0-16,3 0 2 15,4 0-3-15,-7 0 0 16,3 3 3-16,4-3 1 15,0 0-1-15,-11 4-2 16,4-4 1-16,0 0-1 16,3 0-3-16,-7 0 2 15,4 0 1-15,3 0 2 0,4 3-1 16,0 0-1-16,3 0 1 16,0 0-1-16,4 0 0 15,4 0 2-15,-8-3-3 16,4-3 0-16,10-3 5 15,4 0 2-15,11-1-5 16,-11 4 0-16,17 0-1 16,-6-3 0-16,-8 6 0 15,8-10 0-15,3 7 2 16,11-3 1-16,-8-3-1 16,-6 9 1-16,-4-10-4 15,3 4-2-15,12 0 2 16,-5-1 2-16,4 4-2 0,-10 3-2 15,-4 0 4-15,0 0 1 16,-7 0-3-16,14 0-1 16,-3 0 3-16,3 0 3 15,-4 7-1-15,-6-4-2 16,-1-3-5-16,11 0 0 16,4 0 4-16,-36 0 4 15,-3 0-3-15,14 3-1 16,28 6-2-16,-10 1 0 15,-1-4 0-15,-24-3 0 16,-7-3 4-16,24 6 1 16,29 4-1-16,-4-1-2 0,-7-6 3 15,8-3 0 1,2 0-4-16,-31 0 1 16,-10 0-2-16,13 3 0 0,47 1-3 15,-40-4-1-15,-13 0 7 16,27 0 6-16,-17 0-3 15,21 0 0-15,61-4-4 16,-58 1-1-16,-20 3-1 16,21 0-2-16,66-3 3 15,-62-3 2-15,-19 6 0 16,26 0 2-16,-26 0-2 16,43 0-1-16,-28 0 1 15,24 0 1-15,-24 0-1 16,35 0-1-16,-25-3 1 0,18 3-1 15,-28 0 0-15,28 0 0 16,-25 0 0-16,25 3 2 16,-28-3-3-16,14 6 0 15,63 0 1-15,-74-2 0 16,-17-1 0-16,14 6 0 16,-18 1 0-16,24 2 2 15,-20-3-3-15,24 4-2 16,-21-4 2-16,22 4 2 15,-19 0 0-15,36-4 2 16,-24-3-4-16,34-3-2 16,-28-3 4-16,43 0 1 15,-32 0 0-15,49-3-2 0,-38-3 1 16,35-3 1-16,-36 5-1 16,43-2-1-16,-39 6-2 15,28 0-1-15,-39 0 4 16,29 0 1-16,-32 6-3 15,17-2 1-15,-27 5 0 16,24-3 2-16,-25-3-6 16,0 7 1-16,-20-1 1 15,2 1 3-15,-17-1 0 16,0 0 2-16,-10-2 0 16,-4-1 3-16,-11-3-3 15,-3-3-2-15,-4 0 0 16,-3-9 1-16,21-16-30 15,-11-4-13-15,-7 1-8 0,-3 0-1 16,-7 3 8-16,-4 3 6 16,0 0 4-16,0 12 6 15,-3 1-21-15,3 9-7 16,0 9-62 0</inkml:trace>
  <inkml:trace contextRef="#ctx0" brushRef="#br0" timeOffset="56615.087">6071 8357 212 0,'-14'-6'79'0,"0"3"-61"0,-7 3 12 16,3 0 4-16,-3 3 6 15,-4 0 8-15,1 0-2 16,3 0-1-16,-1 0-24 16,8 1 5-16,4-1 4 0,3-3-3 15,7 6-1-15,7-6-1 16,7 0-1-16,11 0-2 16,6 0-2-16,15 0-4 15,11-6 0-15,24-1-5 16,35-5 1-16,15-4-3 15,42 1 0-15,10-1-5 16,32 3-1-16,4 1 1 16,17-4 2-16,8 7 1 0,-4-1 1 15,-15 10-4-15,-2-3-1 16,-33 3-1-16,-17 0 1 16,-18 0-2-16,-21 0 2 15,-28 0-2-15,-28 0-1 16,-18 0 5-16,-22 3 1 15,-20-3-2-15,-11 0-1 16,-14 7-1-16,-7-7 1 16,0 0-11-16,0 0-4 15,3 0-43-15,4 0-16 0,0 0-81 16,4 0-34-16</inkml:trace>
  <inkml:trace contextRef="#ctx0" brushRef="#br0" timeOffset="57199.83">5803 10119 308 0,'-7'0'115'0,"7"-3"-89"0,4 3 14 0,-4 0 3 0,7-3-2 15,3-3 3-15,8-1-5 16,7 1 1-16,13-3-22 16,5-1 9-16,10 1 6 0,10 0-4 15,32-7-2-15,25 3-9 16,22-2-3-1,41 2-7-15,36-6-3 0,10 4-2 16,25-1 0-16,-11-3 0 16,4 7 1-16,-28 2 0 15,-11-2 2-15,-14-1 1 16,-31 4 1-16,-26-1-7 16,-28 1 0-16,-17-1 1 15,-21 4 3-15,-18 0-2 16,-18 3-2-16,-14 3-3 0,-10 3-1 15,-8-3-20-15,-3 6-8 16,-3-3-48 0,-1-3-19-16,1 3-119 15</inkml:trace>
  <inkml:trace contextRef="#ctx0" brushRef="#br0" timeOffset="58597.625">26836 6814 244 0,'25'-28'93'0,"-4"6"-72"0,7-12 29 0,-14 21 8 15,0-2-2-15,-3 2 4 16,-4 4-11-16,-7 2-5 15,-7 7-25-15,-11 10 0 0,-7-1 1 16,-6 10-7-16,-8 0 0 16,-7 3-5-16,-10 3 0 15,-8 0-3-15,1 0 0 16,6 10-3-16,8-4-2 16,10 3 1-16,11 1 1 15,6-7-3-15,15 3 0 0,22-9 1 16,20-9 0-16,18-7 2 15,10 0 1 1,4-2-1-16,11 2-2 0,7 10 1 16,-1 5 1-16,-10 11-1 15,-10 2 2-15,-11 4-2 16,-7-7 2-16,-8 7 2 16,-6-7 4-16,-7-2 5 15,-8 8 3-15,-6-9-5 16,-11 1 1-16,-7-7-2 15,-14-4 3-15,-14-2-7 0,-18-3-2 16,-11-4-3-16,-3-3 1 16,-7-9-2-16,-7-3 2 15,-7-4-2-15,3 1-1 16,11-7-2-16,14 7 1 16,11-4 1-16,13 4 0 15,12 0-5-15,13-1-1 16,18 1 0-16,28-4 2 15,25-6 2-15,14-9 1 16,25-6 1-16,21-16 0 16,0-16 0-16,11 3 2 15,-4 0-1-15,-22 7-1 16,-23-4 3-16,-26 10 0 16,-24 0-1-16,-29 3 1 15,-24 6-4-15,-14 7-2 0,-11 5-1 16,-14 11 3-16,-14 8-5 15,0 10 2-15,7 0-14 16,10 10-3-16,15 8-27 16,10 1-11-16,15 0-46 15,13 6-19-15,8 0-51 16</inkml:trace>
  <inkml:trace contextRef="#ctx0" brushRef="#br0" timeOffset="59286.159">27711 7457 232 0,'-4'3'88'0,"8"-3"-69"0,-4 4 22 0,0-4 6 0,0 0 6 16,0 0 7-16,3-4-4 16,1-5-1-16,-1 0-31 15,1-4 8-15,3-3 3 0,-4-2-6 16,1-4-2-16,-1-3-9 16,5 3-3-16,-1-7-5 15,3 1-1-15,4-3-3 16,7-4-1-16,4 7-1 15,3 3 0-15,1 0 0 16,-5 12 0-16,-3-2-2 16,-3 12-2-16,-7 3 1 15,-1 3-1-15,-3 6 0 0,-3 0 2 16,-4 10-3-16,3 0 0 16,4 0 1-16,4-3 0 15,3-4 0-15,7-2 0 16,7-7 2-16,4-3 1 15,0 0-1-15,0 0-2 16,-4 6 1-16,-3-3 1 16,-4 3-1-16,-4 4-1 15,-6 2 3-15,-4 1 0 16,0 3-1-16,-3-1-2 16,-4 1-13-16,3 0-4 15,-3-4-44-15,0-2-20 0,0 5-101 16,4 7-83-1,3-3 100-15</inkml:trace>
  <inkml:trace contextRef="#ctx0" brushRef="#br0" timeOffset="59472.318">28557 7275 396 0,'-7'-9'148'0,"7"9"-115"0,7 3 13 15,-7-3-1-15,4 6-30 0,-1-2-8 16,-3 8-23-16,0-3-10 16,-3 4 14-16,3 0-54 15,-7-1-20-15,3 4-71 16</inkml:trace>
  <inkml:trace contextRef="#ctx0" brushRef="#br0" timeOffset="59782.993">28695 7097 288 0,'-7'9'110'0,"7"-9"-86"0,0 38 5 0,0-35-3 0,3 16 5 16,1 12 5-16,3 0 1 15,0-2 0-15,4-4-20 16,6-7 7-16,4-2 6 0,8-6-3 15,-5-7-1 1,-2 0-8-16,13-3-3 16,-3 0-7-16,-1 0-3 0,-2 0-2 15,-5 6 0-15,-3-6-2 16,-6 10-1-16,-1-1 1 16,-7 7 1-16,0-1-36 15,0-2-17-15,3 2-38 16,4-5-17-16,8 2-64 15</inkml:trace>
  <inkml:trace contextRef="#ctx0" brushRef="#br0" timeOffset="60190.394">29291 7410 448 0,'-10'0'167'0,"10"0"-129"0,10-3-9 0,-10 3-12 0,11-3-12 16,-1 0 2-16,8 0-4 16,-4 0 0-16,4-1-1 15,-4 1 12-15,-4 0 5 0,1 0-3 16,-7 3-1-16,-4 0-9 16,-4 3-4-16,0 0-1 15,-3 0-1-15,4 1-3 16,-1-1 0-16,1 0-51 15,6-3-24-15,-3 0-88 16,0 9-72-16,0-3 90 16</inkml:trace>
  <inkml:trace contextRef="#ctx0" brushRef="#br0" timeOffset="60682.706">27848 8185 296 0,'21'-50'110'0,"-3"18"-86"0,10-9 33 16,-17 23 11-16,3-4-7 15,0 3 1-15,-3 0-7 16,-1 10-1-16,-6 2-30 15,-1 1 1-15,-6 9 3 0,-15 16-10 16,-7 15 0-16,-6 10-8 16,-1 3-4-16,-3 7-1 15,-1-4-1-15,-2 0-5 16,2 13 1-16,1-1 0 16,0-2 0-16,3-7-11 0,0-6-3 15,8-9-22-15,2-10-9 16,1-6-31-16,4-9-15 15,-1-7-15-15,4-12-5 16,7-7-36 0</inkml:trace>
  <inkml:trace contextRef="#ctx0" brushRef="#br0" timeOffset="60922.882">27555 7893 380 0,'-10'-28'143'0,"10"22"-112"0,0 2 14 0,0 4 0 0,7 0-2 15,7 4 6-15,4 5-11 16,3 10-3-16,7 15-20 16,-3 16-2-16,-1 13 0 0,1 3-7 15,-4 3-1-15,1 3-3 16,-5 7-2-16,-3-1 1 16,0-9-1-16,-3-13-16 15,0-12-4-15,3-12-30 16,0-14-12-16,3-11-41 15,1-17-15-15,3-9-49 16</inkml:trace>
  <inkml:trace contextRef="#ctx0" brushRef="#br0" timeOffset="61108.277">28032 8128 420 0,'7'10'156'0,"3"-4"-121"0,15 6 3 0,-11-12-5 15,7 7-13-15,4-4-2 16,3 3-10-16,4 0-5 16,0 1-2-16,-4-1-8 0,-3 0-3 15,-11 4-60-15,-7-1-29 16,-7 7-77 0</inkml:trace>
  <inkml:trace contextRef="#ctx0" brushRef="#br0" timeOffset="61255.677">28063 8376 348 0,'-3'3'132'0,"14"-3"-103"16,13 9 7-16,-10-9-1 0,8 0-17 15,6 0-2-15,3 0-7 16,8-3-1-16,7-3-5 16,-4-3-24-16,-3 6-10 0,-3 3-137 15</inkml:trace>
  <inkml:trace contextRef="#ctx0" brushRef="#br0" timeOffset="61521.751">28769 7934 504 0,'-7'-38'187'0,"11"29"-146"0,6 9 4 0,-3 0-6 15,0 0-18-15,0 15-2 16,-3 14-5-16,-4 21-1 16,0 13-7-16,-4 2-2 0,1 8 0 15,-1 8-2-15,8 13-2 16,3-6-10-16,3-13-4 16,4-12-28-16,4-16-11 15,3-9-34-15,4-7-12 16,-7-9-91-16</inkml:trace>
  <inkml:trace contextRef="#ctx0" brushRef="#br0" timeOffset="69690.285">27446 9408 244 0,'-3'-35'90'0,"3"22"-70"0,0-2 17 0,0 5 4 16,3 4-4-16,1-3 0 16,-1 2-9-16,1-2-3 15,3 9-14-15,0 0 7 0,3 9 2 16,1 7 5-16,3 15 4 15,4 20-2-15,-1 11-2 16,5 1-5-16,-5 3-2 16,1 0-4-16,-1 3 1 15,-6 0-4-15,-4 3-1 16,0-9-6-16,-3-4-1 16,-4-12 1-16,0-9 0 15,-4-1 0-15,1-8 0 16,-1-11-2-16,-3-5-2 0,0-4-28 15,-4-2-11-15,8-7-45 16,-1-16-19-16,4-6-82 16</inkml:trace>
  <inkml:trace contextRef="#ctx0" brushRef="#br0" timeOffset="70069.775">27718 9401 276 0,'-21'-22'104'0,"17"19"-81"0,4 3 25 0,0 0 6 16,7 3-2-16,4 4 2 16,3 2-13-16,7-3-3 15,11 4-21-15,14-1 5 0,14 0 2 16,3 7-6-16,-3-3 0 16,-4-1-5-16,-3 1 0 15,-3 6 1-15,-8 3 2 16,-10 6-1-16,-11 6 4 15,-7 7-9-15,-7-7-3 16,-7 10-2-16,-7 0-1 16,0 3-2-16,-3 3-2 15,-1 1 1-15,0-7-1 16,1 3 0-16,-1-10 0 16,1-5-3-16,-1 2 2 0,0-9-19 15,1-3-9-15,3-3-23 16,0-3-7-16,0-7-26 15,7 0-9-15,0-2-60 16,7-7-51 0,3-16 83-16</inkml:trace>
  <inkml:trace contextRef="#ctx0" brushRef="#br0" timeOffset="70425.136">28681 9364 332 0,'0'-22'126'0,"0"22"-98"0,3-13 21 0,-3 13 4 16,0 0-11-16,0 0 0 15,0 3-7-15,0 7-1 16,-3 5-19-16,-1-2 2 0,-6 34 1 15,-8 22-2-15,-7 0 1 16,1 12-9-16,6 13-3 16,4 1 1-16,10-8 1 15,8-5-1-15,10-13-1 16,4-10-6-16,3-8-1 16,0-14 3-16,0-2 3 15,-3-13-10-15,-4-10-3 16,0-9-40-16,-3-6-16 0,-4-6-37 15,0-7-13-15,3-3-58 16</inkml:trace>
  <inkml:trace contextRef="#ctx0" brushRef="#br0" timeOffset="70755.684">28850 9649 272 0,'4'-47'104'0,"3"25"-81"0,0-3 23 0,-4 15 3 16,4 1-9-16,-3 0 2 16,-4 9-2-16,3 9 2 15,1 10-23-15,0 9 7 0,-1 3 2 16,1 7-7-16,-1 0-1 15,4 6-10-15,0-4-2 16,-3-8-4-16,6 21-3 16,1-9 0-16,3 0-1 15,-3-7-5-15,3-2-1 16,-4-7-37-16,-3-9-16 16,0 0-28-16,-7-7-10 15,0-2-65-15</inkml:trace>
  <inkml:trace contextRef="#ctx0" brushRef="#br0" timeOffset="71160.09">29083 9477 292 0,'4'-38'110'0,"-4"38"-86"0,14-28 13 0,-11 25 2 15,4-7-8-15,-3 1 2 16,3-1-2 0,-4 1 1-16,1-1-17 0,-1 4 6 0,1 0 3 15,-1 3-6-15,1 3 0 16,0 0 0-16,-1 12 1 16,1 1-2-16,10 25 2 15,-4-7 1-15,15 25 0 16,-4-9-9-16,7 25-2 15,-3-15-3-15,-7 34-1 16,-4-22-1-16,-11 3 0 16,1-16-2-16,-15 4 1 15,1-13-2-15,-8-6-1 16,4-7 1-16,-7-9-1 16,3-3-20-16,0-9-9 15,4 2-25-15,4-11-9 16,3 5-39-16,10-9-17 15,-3 0-50-15</inkml:trace>
  <inkml:trace contextRef="#ctx0" brushRef="#br0" timeOffset="71470.386">29686 9545 380 0,'-3'-9'143'0,"3"9"-112"0,10 9 12 0,-10-9-4 15,11 0-13-15,-1 7-3 16,15-4-11-16,-4 6-5 15,18 1-4-15,-7-4-3 0,3 3 1 16,-7-2-39-16,-3 5-14 16,-7-2-56-16,-15 8-23 15,1-2-8 1</inkml:trace>
  <inkml:trace contextRef="#ctx0" brushRef="#br0" timeOffset="71633.108">29626 9884 296 0,'4'6'112'0,"-4"-6"-87"16,32-6 13-16,-25 3-1 0,21 0-7 16,-3 0 0-16,27-4-17 15,-9 1-8-15,6 3-3 16,-10 0-24-16,0 0-8 0,-7 0-36 16,-4 3-15-16,-7 0-48 15</inkml:trace>
  <inkml:trace contextRef="#ctx0" brushRef="#br0" timeOffset="71955.98">30526 9357 332 0,'7'-44'126'0,"-7"44"-98"0,14-12 30 0,-10 6 5 16,-1 6-16-16,1-3-2 15,-1 6-11-15,1-3-1 16,-4 25-19-16,0-6 1 0,-4 31-1 16,4-10-5-16,-3 23-3 0,-1-13-3 15,1 22-3-15,3-15-2 16,0 21 1-1,0-21-23-15,3 2-10 16,-3-12-22-16,4-12-10 0,-1-7-28 16,4-19-11-16,-3 1-45 15</inkml:trace>
  <inkml:trace contextRef="#ctx0" brushRef="#br0" timeOffset="72287.72">30723 9313 408 0,'-17'10'151'0,"17"-10"-118"0,3 25 14 0,-3-22-4 16,14 13-5-16,-3-4 4 15,24 17-12-15,-6-8-3 16,23 8-16-16,-9-7 2 0,31 0 1 16,-14-4-3-16,17-5 1 15,-13-4-3-15,-8 4 2 16,-10-4 0-16,-14 13 1 15,-4-6-4-15,-28 15 0 16,0-6-7-16,-21 13-1 16,3-10 0-16,-10 26 2 15,3-11-3-15,-3 14 0 16,7-13-8-16,-4 3-4 16,-6 9-20-16,2-9-6 15,5-9-35-15,3-7-13 16,3-6-77-16,-3-9-81 31</inkml:trace>
  <inkml:trace contextRef="#ctx0" brushRef="#br0" timeOffset="73609.424">2755 7210 184 0,'67'-57'71'0,"-42"35"-55"0,0-6 20 0,-11 19 4 16,-7 2 2-16,-7 7 4 15,3 0-3-15,-3 16 0 16,-7 3-23-16,-7 6 8 0,-3 6 3 16,-12 4-3-16,-13 2 0 0,-29 10-6 15,1 22-2-15,-22 22-7 16,-24 6-3 0,-11 10-5-16,0 18-2 0,-4-2-1 15,1-10-2-15,10 3 1 16,24-19-1-16,22-12 2 15,11-17 1-15,21-17-4 16,13-26-27 0,19-19-12-16,10-19-7 15,17-12-1-15,19-19-26 16,10-15-10-16,13-26-53 16</inkml:trace>
  <inkml:trace contextRef="#ctx0" brushRef="#br0" timeOffset="73833.55">2145 7097 332 0,'0'0'123'0,"3"9"-95"0,1 29 25 0,3-16 6 16,7 12-14-16,7 7-2 16,8 34-11-16,9 35-3 15,1 18-16-15,7 32-6 0,17-6 0 16,5-10-4-16,6 0-2 15,-7-18 2-15,-4-20 0 0,-6-15-17 16,-1-18-7 0,-10-14-87-16,10-6-39 0,-13-6-28 15</inkml:trace>
  <inkml:trace contextRef="#ctx0" brushRef="#br0" timeOffset="74887.998">27206 11179 264 0,'25'-63'99'0,"-14"26"-77"0,3-10 31 15,-7 25 11-15,3-6-14 16,1 9-2-16,-1 0-5 16,-3 10 0-16,1 12-24 0,-5 12 9 0,-3 23 5 15,-3 15-2-15,-5 1-1 16,-2 27-10-16,-4 10-2 15,0 6-9-15,0-6-3 16,-4 3-6 0,0 3 0-16,4-6 0 15,0-15 2-15,0-14-25 0,7-8-10 16,0-20-36-16,3-9-14 16,8-15-40-16,3-17-15 15,3-5-12 1</inkml:trace>
  <inkml:trace contextRef="#ctx0" brushRef="#br0" timeOffset="75273.763">27898 11072 348 0,'0'-40'132'0,"3"21"-103"0,4-6 25 15,-3 9 4-15,-1 7-19 16,-3-1-5-16,-3 7-11 15,-11 6-4-15,-7 16-11 16,-8 16 6-16,-10 12 3 0,-13 6-1 16,-12 41 3-16,-3 9-4 15,0 1 1-15,18 3-5 16,17 5 1-16,25-8-5 16,21-13-2-16,21-16-2 15,11-12-3-15,11-22 3 16,6-19 0-16,15-10 5 15,-1-24 3-15,-6-17 2 0,-15-5 5 16,-13-13-6-16,-22-7 1 16,-21-5-10-16,-28-10-2 15,-22-3-1-15,-10 3 0 16,-7 6-11-16,-3 10-5 16,3 12-36-16,10 10-16 15,11 6-49-15,25 12-146 31</inkml:trace>
  <inkml:trace contextRef="#ctx0" brushRef="#br0" timeOffset="75980.067">25837 7802 252 0,'-14'6'93'0,"14"-6"-72"0,0 4 9 0,0-4-1 0,0 0 5 15,4 0 5-15,3 3 2 16,7-3 2-16,11 0-24 16,14 0 7-16,13-3 4 0,12-4-3 15,7-2-1-15,27-1-1 16,-2-2-1-16,-15-1-7 16,99 4 0-16,-43 0-6 15,163-1 1-15,-85 10-7 16,120 0-1-16,-95 0 0 15,81 10 0-15,-95-1-5 0,49 0 1 16,-77-2 0-16,3 2 0 16,-53-3-5-16,-17-3-1 15,-29 1-59-15,-35-1-24 16,-11 0-118 0</inkml:trace>
  <inkml:trace contextRef="#ctx0" brushRef="#br0" timeOffset="77138.696">28328 11950 288 0,'4'16'110'0,"3"-16"-86"0,3-3 29 0,-3 0 8 15,-3-3-8-15,-1-4 1 16,-3-2-10-16,0-4-5 16,-3-3-22-16,-1 0 3 0,4-9 3 15,4 9-8-15,3-6-1 16,3-3-4-16,5 3-1 16,-5 3-5-16,22-22-1 15,14-16 1-15,0 4 2 16,-4 9-3-16,-7 6 0 0,-3 10 1 15,-14 12 0-15,-1 3-2 16,-3 13 1-16,-3 10-2 16,-4 8 2-16,-3 7-2 15,-4 3-1-15,0 0 1 16,0 4-1-16,0-4-3 16,3-3 2-16,4-7 1 15,4 4 2-15,3-10-1 16,3 1 2-16,8-10-4 15,0 0 0-15,-4 0 3 0,4 0 1 16,-1 0-4 0,-2 6 1-16,-5-3 0 15,-3 7 0-15,-3-4 0 0,-8 6 2 16,1 1-21-16,-4 3-9 16,0-4-57-16,3 4-22 15,-3-4-99 1</inkml:trace>
  <inkml:trace contextRef="#ctx0" brushRef="#br0" timeOffset="77324.691">29224 11703 428 0,'-7'3'159'0,"7"-3"-124"0,-14 19-7 16,14-19-13-16,-4 15-13 15,1-5-2-15,-4 2-59 16,0 7-25-16,3 0-84 16,4 6-33-16</inkml:trace>
  <inkml:trace contextRef="#ctx0" brushRef="#br0" timeOffset="77647.059">29457 11452 332 0,'-14'12'126'0,"14"-12"-98"0,-21 54 3 0,21-48-5 15,-4 13-1-15,1-4 5 16,3 11 10-16,0-11 5 16,3 4-24-16,1 0 10 0,6-3 6 15,-3-4-11-15,7-3-5 16,1-2-12-16,6-4-6 15,-4 0-2-15,8-3-1 16,-4 0 0-16,4 3 2 16,-4 0-3-16,4 4 0 15,-8-1 1-15,-2 6 0 16,-5 1-7-16,-6 6-3 16,-1-7-49-16,1 10-22 15,-1-6-79-15,8 0-36 16,-1-1 57-16</inkml:trace>
  <inkml:trace contextRef="#ctx0" brushRef="#br0" timeOffset="78024.604">30127 11787 428 0,'7'-9'162'0,"-7"9"-126"0,11-9 3 0,-11 9-6 15,0 0-13-15,0 0-2 16,0 0-8-16,0 0-2 15,-4 3-4-15,-3 0-1 0,4 0 1 16,-1 0-5-16,4 0 1 16,0 0 2-16,4-3 1 15,-1 0-1-15,-3 0-2 16,0 0-2-16,0 0 1 16,0 0-41-16,-7 3-17 15,4 1-47-15,-11 5-21 16,3-3-25-16</inkml:trace>
  <inkml:trace contextRef="#ctx0" brushRef="#br0" timeOffset="78606.855">26585 12173 360 0,'36'-13'134'0,"-8"7"-104"0,7 0 14 0,-17 3-2 0,3-3-9 16,0 6 1-16,0 0-2 16,7 6 0-16,8-3-17 15,17 6 9-15,24 1 3 0,33-4-1 16,55-3 2 0,65 0-12-16,48-3-2 0,22 0-10 15,18 0-3-15,24 3-1 16,-70-3 2-16,-75 0 1 15,71 4 1-15,-70-1-2 16,6 0-2-16,-48 0 1 16,-19-3 1-16,-27 0-10 15,-26-3-4-15,-17 3-60 16,-21-6-28-16,-7 2-124 16</inkml:trace>
  <inkml:trace contextRef="#ctx0" brushRef="#br0" timeOffset="80077.99">26839 13035 228 0,'-3'-12'85'0,"-1"2"-66"0,4 1 21 0,0 9 4 16,0 0-2-16,0 0 1 0,0-3-3 16,0 3-3-16,0 0-20 15,0 3 7-15,4 0 4 0,3 0 0 16,7 0 1-16,7-3-5 16,11 0-3-16,7-3-11 15,7 3-6-15,-4 0-3 16,-3 0 1-16,-4 3-3 15,-7 0 0-15,-7 7-39 16,-7-1-18-16,-3-2-34 16,-7 2-15-16,-11 4-49 15</inkml:trace>
  <inkml:trace contextRef="#ctx0" brushRef="#br0" timeOffset="80261.415">26804 13189 344 0,'-3'3'129'0,"10"-6"-100"0,10 3 13 0,-3-3 0 16,8-3-24-16,6 2-7 15,7-2-7-15,0 6-4 16,1 0 1-16,-5 0-28 0,-2 0-9 16,-8 0-35-16,-4 0-13 15,-3 6-48 1</inkml:trace>
  <inkml:trace contextRef="#ctx0" brushRef="#br0" timeOffset="80843.668">26363 12703 312 0,'21'-22'115'0,"-10"16"-89"0,-8 6 21 0,-3 0 5 0,-3 6-8 15,-8 3 1-15,-3 10-14 16,-3 13-7-16,-8 11-13 16,-3 11 1-16,-4-1 2 0,-7 7-5 15,0-4-1-15,-3 4-4 16,0 9-1-16,3 3 1 15,0-3 0-15,7-10-22 16,8-2-10 0,6-13-35-16,4-13-12 0,3-12-27 15,8-7-11-15,6-18-16 16</inkml:trace>
  <inkml:trace contextRef="#ctx0" brushRef="#br0" timeOffset="81072.334">25922 12584 368 0,'11'-6'140'0,"6"12"-109"0,22 16 22 0,-18-10 2 15,11 10-15-15,7 22-1 16,0 22-11-16,-4 12-5 16,0 4-13-16,-7 6-4 0,-3 3 0 15,-4 0-3-15,0-10-2 16,-3-12 0-16,0-9-1 15,-1-20-38-15,8-5-16 16,-4-13-37-16,7-7-13 16,1-15-66-16</inkml:trace>
  <inkml:trace contextRef="#ctx0" brushRef="#br0" timeOffset="83846.149">27601 12734 280 0,'-21'-6'107'0,"11"6"-83"0,-1 0 10 0,7-3 2 0,1 3 0 16,-1-3 3-16,1 3-6 15,3-3 0-15,0-1-19 16,7-2 7-16,4 0 6 0,6 0-4 16,4-4-1-16,11 1-6 15,0-1 0-15,10-2-3 16,4 6 2-16,-7-4-8 16,21 10-2-16,-11-3-3 15,8 6-2-15,-11 7 1 16,-1-1 1-16,-6 0 5 15,-7 13 4-15,-4-6-2 16,-10 12 2-16,-4-6-2 16,-7 13 0-16,-11 12-5 15,-6-13-1-15,-1-6-1 16,-28 10 1-16,-21 12-2 0,1-3 2 16,6-3-2-16,0 3-1 15,7-3 1-15,3 9-1 16,8-2-3-16,7-4 0 15,7-3 2-15,7-7 2 16,7-9 0-16,7 1-1 16,7-14 5-16,7-2 1 15,7-4 2-15,14-6 2 16,15-3-3-16,6 0-2 16,4 0-2-16,-3 3 0 15,-5 4-2-15,-6-1 2 16,0 0-4-16,-4-3 0 15,1 1-6-15,-8-4-3 16,-3 0-27-16,-4 0-14 0,-7 0-24 16,-7 0-8-16,-3 6-46 15,-4-3-18-15,-3 3 3 16</inkml:trace>
  <inkml:trace contextRef="#ctx0" brushRef="#br0" timeOffset="85482.569">25929 14233 264 0,'11'-50'99'0,"-1"31"-77"0,4-3 11 0,-3 13 0 0,0-7 2 16,-1 7 5-1,4 2-1-15,0 7-2 0,1 7-20 16,-1 11 5-16,0 17 2 0,0 21-1 16,0 10-2-16,-3-3-9 15,-4 9-5-15,0-3-4 16,0 3 0-16,0 7-2 15,0-14 2-15,0-2-2 16,0-13 2-16,0-12-26 16,0-7-10-16,0-15-27 15,0-10-10-15,0-15-36 16,-3-7-13-16,-4-12-2 16</inkml:trace>
  <inkml:trace contextRef="#ctx0" brushRef="#br0" timeOffset="85827.001">26236 14086 260 0,'-10'0'96'0,"10"6"-75"0,3 3 23 0,1-2 5 16,3-1-4-16,3 6 0 16,4 1-5-16,7 0-2 15,8 2-21-15,17 1 5 0,10 3 2 16,4 0-4-16,0 2 1 15,-4 1-8-15,-3 0 0 0,-7 0-2 16,-3 7 1-16,-12 5 0 16,-10-3 0-16,-10 1-2 15,-11 12-1 1,-4-4-5-16,-6 1-1 0,-4 6-1 16,-4 0-2-16,1 0 1 15,2-3-1-15,1-6-5 16,7-7-1-16,4-6-28 15,-1-6-13-15,4 0-8 16,4-10-2-16,-1 1-18 16,1-4-4-16,-1 0-75 15</inkml:trace>
  <inkml:trace contextRef="#ctx0" brushRef="#br0" timeOffset="86203.619">27224 14076 280 0,'7'-31'107'0,"0"15"-83"0,4-6 17 0,-8 13 2 15,1-1-6-15,-4 4 3 0,0 6-11 16,-4 6-5-16,-3 7-14 16,-4 9 9-16,-3 9 4 15,-3 13-3-15,-8 25 1 0,0 10-6 16,1 2-1-16,2 1-8 16,5 9-2-16,6 6 0 15,8-9 0-15,6-7-5 16,8-18-1-16,3-1-4 15,0-18-1-15,4-9-34 16,-1-13-15-16,1-3-31 16,0-13-11-16,3-12-55 15</inkml:trace>
  <inkml:trace contextRef="#ctx0" brushRef="#br0" timeOffset="86863.788">27361 14239 236 0,'-3'-15'88'0,"3"8"-69"0,0 1 4 0,0 6-2 16,0 0 0-16,0 0 4 15,0 0 0-15,0-3 0 0,0 3-14 16,0-6 7-16,3 3 4 0,5-4 0 16,6-2-1-16,3-1-3 15,8 1-1-15,7 0-1 16,3-1 3-16,0 1-9 16,1 3-3-16,-5 2 0 15,5 4 0-15,-8 0 1 16,-4 4 0-16,-2 2 2 15,-5 0 1-15,-3 4 1 16,-3 5 2-16,-4 7-3 16,-7 6 1-16,-3 4-5 15,-5 2-2-15,-2 1-2 16,-8 5 0-16,-3-5-2 16,-4-4 2-16,1-2-2 15,-5 2-1-15,-2-3-2 0,2 0-1 16,1 1 2-16,4-1 2 15,2 0 0-15,5 0-1 16,3 0 1-16,7-6-1 16,3 3 4-16,4-9 2 15,7-3 2-15,4-4 0 16,6 0-4-16,5-2-1 16,6-1 3-16,3 0 1 15,5 1-6-15,3-1 0 16,-4 0-1-16,0 0 0 15,0 1 2-15,1-4 1 16,-1-3-4-16,-3 6 1 0,-8-6-18 16,-2 0-5-1,-5 0-22-15,-3 0-9 0,-7 0-26 16,-3 0-12-16,-4 3-77 16</inkml:trace>
  <inkml:trace contextRef="#ctx0" brushRef="#br0" timeOffset="87371.879">27936 14098 304 0,'-3'-25'115'0,"10"9"-89"0,11 1 14 0,-4 5 1 0,3-2-6 16,5 2 2-16,2 4-1 15,4 9 3-15,1 10-22 16,-1 12 13-16,0 13 6 0,-7 24-8 16,0 17-4-16,-6 5-11 15,-5 10-6-15,-3 4-4 16,-3-1 0-16,-4-9-2 15,-4-16 2 1,-3-10-2-16,0-11-1 0,-3-11-6 16,-5-15-1-16,1-6-37 15,0-9-13-15,4-10-15 16,3 0-6-16,3-10-26 16,4-2-9-16,0-7-14 15</inkml:trace>
  <inkml:trace contextRef="#ctx0" brushRef="#br0" timeOffset="87859.299">28734 14358 236 0,'-14'-6'88'0,"14"0"-69"0,0 6 17 0,0 0 5 15,0 0 0-15,3-3 3 16,8-3-7-16,3 6 0 15,14-4-21-15,-7-2 4 0,36 3 1 16,6 3-11 0,-3 0-6-16,-14 0-2 0,7 3-2 15,-7 7-49-15,-11 5-19 16,-10 4-98 0</inkml:trace>
  <inkml:trace contextRef="#ctx0" brushRef="#br0" timeOffset="88058.653">28723 14547 248 0,'-21'9'93'0,"17"-9"-72"0,8 3 22 0,0 3 8 0,6-2-9 16,15-4-3-16,17 6-10 16,15-3-4-16,10-3-14 15,-4 6-7-15,-6-3 0 0,-5-3-21 16,-2 7-6-16,-4-4-65 15,-4 6-28-15,-3 4-15 16</inkml:trace>
  <inkml:trace contextRef="#ctx0" brushRef="#br0" timeOffset="88606.103">29616 14230 288 0,'-43'-22'107'0,"29"16"-83"0,-3-4 21 0,13 10 7 16,4 0-13-16,7-3-2 15,4-3-10-15,10 3-3 16,4-4-13-16,10 1 9 0,14 3 3 16,8 3 4-16,-11 0 3 15,-8 0-5-15,1 6-3 16,-4-3-4-16,-10 7-1 15,-4-1-3-15,-14 7 1 16,0-3-8-16,-10 2-2 16,-1-2-3-16,-3 2 1 15,0 1-4-15,0 3 0 16,0-3 1-16,4 6 0 16,-1 3-3-16,4 3 2 15,0-3 3-15,7 3 1 0,0-3-4 16,7 7 1-16,-3-7 0 15,7 15 0-15,-4-8-3 16,3 21 2-16,-3-12 1 16,-3 0 2-16,0-1 5 15,-8-2 6-15,1-10-7 16,-15 4-1-16,4-7-1 16,-21-3 0-16,-18 3-2 15,-3-7-2-15,-1-5 1 16,8 3 1-16,-1-4-6 15,1-2 1-15,7-1-12 16,3-3-3-16,7 1-24 16,8-4-8-16,6 0-27 0,8-6-9 15,3 3-69 1,10-10-69-16,8-8 78 16</inkml:trace>
  <inkml:trace contextRef="#ctx0" brushRef="#br0" timeOffset="88874.731">30233 14211 336 0,'25'-22'126'0,"-25"22"-98"0,14-6 21 0,-11 3 2 0,-3 3-8 16,0 0-1-16,-10 9-15 16,-1 1-6-16,-3 12-12 15,0-4 3-15,0 14 3 0,3-7-5 16,4 12-3-16,0-5-2 15,14 2 1-15,-3-6-3 16,24 4-2-16,-7-7 0 16,18 0 1-16,-7-3-1 15,3 0-1-15,-7-6-41 16,0-7-18-16,-3 0-45 16,-4 1-19-16,0-1-39 15</inkml:trace>
  <inkml:trace contextRef="#ctx0" brushRef="#br0" timeOffset="89113.894">30646 14148 372 0,'-11'-6'140'0,"4"3"-109"0,-3 12 20 0,6-2 1 16,-3 5-5-16,0 13 2 15,0 13-10-15,3-10-4 16,-3 32-19-16,-7 24-8 0,-3 17-1 15,-5 2-4-15,-2 1-2 16,3-17 0-16,-1-5-1 16,8-10-3-16,4-6 2 15,6-13-26-15,4-15-9 16,4-7-44-16,3-12-16 0,-4-3-98 16</inkml:trace>
  <inkml:trace contextRef="#ctx0" brushRef="#br0" timeOffset="90946.709">2896 10395 236 0,'7'-25'90'0,"-10"38"-70"0,-11 21 8 0,-4-12 0 15,-10 25-11-15,-22 10 1 16,-27 15-2-16,3 15 2 16,-14 17-10-1,-18-1 4-15,-14 7 2 0,7 19-7 0,-7-1-2 16,-7-9-1-16,7 4 2 15,14-7-3-15,18-19-2 16,10-25-31-16,25-28-15 16,15-32-92-1</inkml:trace>
  <inkml:trace contextRef="#ctx0" brushRef="#br0" timeOffset="91187.561">1834 10643 280 0,'4'-10'104'0,"14"23"-81"0,17 9 5 16,-17-9-2-16,6 8-4 15,19 20 4-15,17 22-8 16,-4 15-3-16,7 10-8 16,-6 12-3-16,10 20 0 0,4-8-2 15,10-5-2-15,7 9 1 16,-11 6 1-16,-2 1-28 15,-15-7-11-15,-4 0-53 16,-14 15-20-16,-6-11-2 16</inkml:trace>
  <inkml:trace contextRef="#ctx0" brushRef="#br0" timeOffset="91429.75">2692 12139 328 0,'-46'-10'123'0,"21"29"-95"0,-7 25-2 0,18-19-5 16,-7 19-13-16,0 15 0 16,-11 7-4-16,-7 6-1 15,-6 4-1-15,-26 30-2 0,-7 1 3 16,-6 3 0-16,-1 9 1 0,-7 12-51 15,-6-15-22-15,2-9-72 16</inkml:trace>
  <inkml:trace contextRef="#ctx0" brushRef="#br0" timeOffset="91639.628">1697 12145 340 0,'-4'-16'126'0,"22"35"-98"0,17 19-1 16,-7-16-8-16,1 15-12 16,6 26 1-16,14 0-5 0,4 12-2 15,18 3 0-15,-4 13-1 0,7 9 0 16,-14-12-9-16,10-12-2 16,1-17-36-16,0-21-14 15,-4-23-75 1</inkml:trace>
  <inkml:trace contextRef="#ctx0" brushRef="#br0" timeOffset="93542.691">3344 8900 244 0,'-42'-22'93'0,"31"9"-72"0,-10-3-6 0,7 7-6 16,-3-4-8-16,-8-2 2 15,-10-4 7-15,-8 10 5 16,-13-4-7-16,3 7 4 0,-21 12 2 15,-14 7-1-15,-4-4 0 16,-7 10 1-16,0-4 4 16,-17 1-1-16,-8 3-1 15,12 0 3-15,-12-4 0 16,-14 4-4-16,11 6 1 16,4 7-5-16,-11 8 1 15,0 1-7-15,10 9-1 16,8-6-4-16,0-3-1 15,3 6 1-15,17 3 0 16,15 4-3-16,11-1 2 0,20 3 3 16,8-2 1-16,7-14 1 15,17 17 2-15,11-1-1 16,14-2 0-16,14 2-1 16,22 4 0-16,6 9 0 15,14-13 2-15,5 4-1 16,34-13 0-16,11 0-1 15,10-10 2-15,22-5-1 16,10-7 0-16,21-3-1 16,4 0 0-16,11-7 0 15,10 4 0-15,7-3 0 16,11-1 0-16,-4 4-2 16,21 0-2-16,1 6 1 15,10 6-1-15,10-2 4 0,-3-1 5 16,21-3-5-16,-3-3-2 15,17-10-4-15,15-5 1 16,-4-4-6-16,66-6 0 16,8-7 9-16,-24-5 8 15,-5-1-4-15,19 0-1 16,6-2-3-16,-14 2-2 16,-10 16-2-16,14 9 1 15,-7 1 1-15,-18 8 2 16,4 1-3-16,13-3 0 15,-17 0 1-15,-3-7 2 16,21-9-1-16,17-6-1 16,1-10 3-16,-1-9 0 15,11 0-4-15,11 0 1 16,6 0 0-16,-3 3 0 0,-21 0 0 16,-10 12 2-16,6 7-3 15,-10 3 0-15,-32 3 1 16,11 10 2-16,-4-4-3 15,-25 1 0-15,11 2 1 16,-3-5 0-16,-11-1 0 16,17 0 2-16,-3-9-3 15,-10 0 0-15,24 0 1 16,0-7 0-16,-14-2 2 16,7 6 1-16,7-10-1 0,-24 6-2 15,3 1-2-15,-7 6 1 16,-18-3 1-16,7 6 0 15,-28-4 0-15,11 4 2 16,-21-6-3-16,6 3 0 16,-31-3 3-16,7-4 1 15,-32 1-1-15,-7-7-2 16,-7-6-2-16,-32-3 1 16,-24-9 1-16,-15-10 0 15,-13-13 0-15,-18-2 2 16,-25 2-1-16,-22 4-1 15,-20 0 1-15,-28-4-1 16,-22-12-3-16,-17-12 0 0,-15 3 2 16,-28-1 0-16,-27 1-2 15,-5-4 2-15,-27-12-1 16,-19 0 0-16,-10 3 2 16,-21 7 0-16,7 2 0 15,-35-9 0-15,3 0 0 16,-28 3 0-16,-7 13 0 15,-7 12 0-15,-24 7 0 16,6-1 0-16,-21 7-3 16,-14-6 2-16,7 3 1 15,-10-4 2-15,-29-6-1 16,7 13-1-16,4 3 1 16,-21 16-1-16,-22 0 0 15,-6 5 0-15,-1 8 0 16,-10 5 0-16,-3 4 0 0,-8 2 0 15,-14 7-3-15,0 0 2 16,1 0 3-16,6 0 1 16,21 0-4-16,8 0 1 15,-4 0-2-15,-8 0 0 16,15 0 2-16,15 0 2 16,-8 7-3-16,-7 2 0 15,-4 4 1-15,15 2 2 16,13 7-3-16,-6 10 0 15,0 2 1-15,24 1 0 16,7-4 0-16,-3 3 0 16,28 1 0-16,-7-10 0 15,11 0 0-15,21 0 0 16,-22 0 0-16,22 3 0 0,-4 7-3 16,11-7 0-16,4 7 2 15,2 2 2-15,19 4-2 16,7-3 0-16,6-1 1 15,22 1 2-15,-14-7-1 16,28-6-1-16,7-3 1 16,0-3 1-16,28-9-3 15,-11 5-2-15,12-5 2 16,16-1 2-16,12 0-5 16,3-2-1-16,10-1-16 15,22-6-6-15,17 0-28 16,22-3-12-16,6-3-51 0,12-1-20 15,-1-5 16 1</inkml:trace>
  <inkml:trace contextRef="#ctx0" brushRef="#br0" timeOffset="95496.134">1739 9445 176 0,'-7'-6'66'0,"7"3"-52"0,4-7 8 0,-1 1 1 0,4 0-1 15,7-4 2-15,-3 0 4 16,3 1 3-16,-3-1-17 15,-1 1 1-15,1-1-1 0,-1 1 6 16,-3-4 2-16,1 7 2 16,-5-1 2-16,-3 7-1 15,-3 3 2-15,-5 3-11 16,-6 4-4-16,-3 2-3 16,-4 3 1-16,-4 17-1 15,-7 5 0-15,7 1-5 16,4 5-1-16,7-8 3 15,7-4 3-15,4-6 0 16,10-10 2-16,10-2 0 0,11-10 1 16,8-10-4-16,3-8-3 15,-8-7 4-15,1-4 2 16,-4-5-2-16,0 6 0 16,-6-7-5-16,-12 1-3 15,-3 2 0-15,-3-2 1 16,-8 6 1-16,-3-1 1 15,0 11-2-15,-10 5 1 16,-8 13-2-16,-10 19 2 16,-4 3-2-16,3 0-1 15,-6 3 1-15,7 12-1 16,10 14 2-16,8-4 1 16,6 3-1-16,11-6 1 15,7-7 0-15,7-5 3 16,7-7-3-16,8-6 0 0,2-7 3 15,8-9 3-15,-11-9-2 16,8-16-2-16,-1-9 0 16,0-10-1-16,-10-3 0 15,0 3 0-15,-11 1-2 16,-7-1-2-16,-11 3 1 16,-6 1-1-16,-8 2 0 15,-7 10 2-15,1 12-1 16,-19 10-1-16,1 10-2 15,0 11 1-15,-8 4 1 16,11 10 0-16,11 8-3 0,7 4 2 16,10 6 1-16,11-6 0 15,11-3 0 1,10-10 2-16,7-2-1 0,8-7-1 16,6-10 3-16,-10-6 2 15,-1-12 0-15,1-13 2 16,3-15-2-16,-6-1 0 15,-12-2-3-15,-3 2-2 16,-6 4 3-16,-8 0 0 16,-8 2-4-16,-6 1 1 15,-3 3 2-15,-12 13 1 16,-9 5-4-16,-5 7-1 16,5 16 1-16,-8 6 0 15,10 9-2-15,12 7 0 0,6 6-1 16,11-3 3-16,14-4 0 15,7-6 1-15,7-5 0 16,11-8 0-16,7-5 0 16,-4-10 0-16,-3-9 2 15,0-13 1-15,3-16 1 16,-3 1 2-16,-11-4-3 16,-3 4 0-16,-8-4-1 15,-6 10 1-15,-11-3 0 16,-4 2 1-16,-7 1-5 15,-3 13 1-15,-14 8-2 16,-7 14 0-16,3 8 2 16,7 4 0-16,-3 16-5 0,14 8 1 15,10 4 2-15,15 1 1 16,10-8 1-16,14-5 0 16,4-13 0-16,-1-3 2 15,1-13-1-15,3-9 2 16,-6-10 2-16,-5-15 2 15,-3 0-3-15,-3-7-1 16,-7 1 1-16,-8 2 0 16,-6 4-2-16,-8 0-2 15,-3 6 3-15,-4 6 0 16,-3 10-6-16,-11 9-2 16,-3 13 2-16,3 15 1 15,8 19-3-15,3 4-1 16,13-1 5-16,8-12 5 0,15-4-4 15,2-8 0-15,8-14 0 16,3-9 2-16,4-12 1 16,-4-19 1-16,0-22-2 15,4-3 1-15,0 0-4 16,-11 6 0-16,-10 6 5 16,-11 7 5-16,-7 6-7 15,-8 12-1-15,-6 13-3 16,0 10 0-16,-4 12 2 15,1 9 0-15,6 3-3 16,4 1 2-16,3-4 1 0,8-6 0 16,3-3 0-16,3-9 0 15,4-4-22 1,4-9-8-16,0-3-58 16,3-13-23-16,10 4-112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5:25.5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30512 1606 144 0,'74'-3'55'0,"-74"3"-43"0,162-9 12 0,-134 3 2 15,43 6-10-15,-15 0-4 16,50 0-5-16,-21 0-2 16,28 6-3-16,-25-6 3 15,28 3 4-15,-27-3 4 0,6 0 2 16,-21 0-2-16,0 0 2 16,-14 0 1-16,-18 0 2 15,-6 0-1-15,-19 0 1 16,-3 0-7-16,-28-3-2 15,0 3-3-15,-42 0-1 16,10-6-3-16,-64 2-2 16,26 1 1-16,-71 3 1 0,35 0 1 15,-67 3 3-15,45 1 3 16,-44 5 2-16,44-3-1 16,12 4-1-16,28-7-1 15,42 0 2-15,10 0 4 16,75-6 1-16,-4 0 5 15,99 0 2-15,-25-7-5 16,131 1-2-16,-60 3-9 16,91-4-4-16,-63 4 1 15,43 3 2-15,-64-3-7 16,10 2 0-16,-45 4 0 0,-15 0 3 16,-24 0 4-1,-39 0 2-15,-11 0-1 16,-52 4 1-16,-1-4-6 0,-70 0-1 15,14 0 0-15,-102-4 2 16,38 4-1-16,-115-6 2 16,62 3-4-16,-66 3 0 15,66 0 1-15,36 3 0 16,32-3-3-16,74 0 2 16,6 0 1-16,107 0 2 15,-18 0-1-15,85 0-1 16,-33 0 3-16,40-3 0 15,-39 3-1-15,-18-6-2 0,-21 3 1 16,-45 3 1 0,-8 0-12-16,-57 3-6 0,8-3-64 15,-56 9-30-15,17-3-51 16</inkml:trace>
  <inkml:trace contextRef="#ctx0" brushRef="#br0" timeOffset="3349.237">3373 3419 236 0,'31'-63'88'0,"-13"29"-69"0,10-23 15 16,-10 32 3-16,3-3-1 15,-3 12 2-15,-1 7 4 16,-6 12 1-16,-15 19-23 15,-10 25 6-15,-14 6 4 0,-4 16-1 0,-7 22 3 16,-17 16-7-16,-11-1-1 16,-18 17-9-16,4 8-4 15,0-2-6 1,-18-1-4-16,-7 13 0 0,8-6 1 16,16-16-1-16,1-18-1 15,14-13 1 1,4-16 1-16,17-19-3 0,7-15-2 15,11-20-49-15,14-11-20 16,7-14-37-16,7-11-12 16,-4-26-32-1</inkml:trace>
  <inkml:trace contextRef="#ctx0" brushRef="#br0" timeOffset="3602.967">2526 3046 420 0,'18'9'156'0,"-8"-6"-121"0,15 16 19 16,-8-3 1-16,12 15-24 15,9 32-5-15,1 9-12 16,4 31-4-16,2 35-5 16,-9 25-4-16,10 25 2 0,3-9-2 15,0 19 2-15,11-23 0 16,-7-18 1-16,4-3-11 15,-11-10-5-15,-4-19-38 16,-3-18-18-16,-15-10-83 16,-2 7-36-16,-26-17 43 15</inkml:trace>
  <inkml:trace contextRef="#ctx0" brushRef="#br0" timeOffset="4562.85">2822 6074 296 0,'0'-53'110'0,"0"53"-86"0,-3 6 9 0,-1 1-3 16,-10 15 1-16,-14 28 4 15,-25 13-6-15,0 6-3 16,-14 25-14-16,0 15-5 0,-18 14-1 15,-17 24-3-15,0 13 0 16,3-6 1-16,-21 21 0 16,-11-12-2-16,11 3 1 15,-3 4-2-15,0-20-1 16,13-28 1-16,22-27 1 16,32-26-23-16,13-32-11 15,29-27-21-15,21-36-9 0,14-24-9 16,15-16-1-1,-1-28-43 1</inkml:trace>
  <inkml:trace contextRef="#ctx0" brushRef="#br0" timeOffset="4803.269">1877 6062 316 0,'0'-19'118'0,"7"41"-92"0,0 41 22 16,-4-32 2-16,1 16-7 15,-1 10 1-15,1 21-18 16,3 29-7-16,4 12-12 0,3 50-3 16,14 7 0-16,14 34 0 0,4-10 2 15,0 20-3-15,3-19 0 16,-10 2-6-16,4-2 0 16,-5-25-32-16,-2-10-12 15,-8-6-55-15,14-7-23 16,1-2-20-1</inkml:trace>
  <inkml:trace contextRef="#ctx0" brushRef="#br0" timeOffset="6738.991">3362 9436 252 0,'11'-35'93'0,"-15"42"-72"0,-3 5-2 16,0-6-6-16,-7 7 4 15,-14 21 6-15,-11 10 5 16,-21 10 3-16,0 5-16 0,-11 10 0 0,-6 28 1 16,-12 4-2-16,-13 2 0 15,3 13-8 1,-3 13-2-16,-11-7-2 0,-10 7-2 15,6 5 1-15,4-5 1 16,8-16-1-16,6-22 2 16,18-16-33-16,21-25-12 15,14-6-111 1</inkml:trace>
  <inkml:trace contextRef="#ctx0" brushRef="#br0" timeOffset="6993.509">2194 9602 356 0,'11'-3'132'0,"14"47"-103"0,10 12 18 16,-21-25 1-16,4 20-9 16,-1 24 2-16,4 10-21 15,4 15-9-15,3 22-7 16,1 7-4-16,-1-1 3 0,4 17-2 15,10-8 2-15,-3-5-11 16,7-13-4-16,3 0-34 16,-7-6-15-16,1-19-30 15,13-25-13-15,4-22-37 16</inkml:trace>
  <inkml:trace contextRef="#ctx0" brushRef="#br0" timeOffset="10808.812">22059 2234 244 0,'21'-54'93'0,"-10"45"-72"0,0-4 29 15,-8 10 8-15,-3-3-8 16,-3 3 0-16,-5 6-6 0,-9 3-1 16,-8 4-23-1,-17 5 2-15,-18 4-1 0,-18 6-5 0,4-6-1 16,4 6-7-16,3-9-3 16,3 6-5-1,4-4 0-15,11 1-2 0,10 3 0 16,14-6 0-16,18 3 0 15,14-10 2-15,11-3 2 16,10-2-3-16,18 2 0 16,17-6 1-16,12 3 0 15,-1 0 0-15,-7 16 2 16,-4 0-3-16,-3 3-2 16,-11 3 2-16,-10 0 0 15,-14 0 14-15,-11 9 6 16,-14-9-1-16,-7 4 2 15,-14-4-7-15,-14-6 0 0,-18 3-8 16,-18-4-1-16,1 4-2 16,-1-3 1-1,4-3 0-15,0-7 1 16,7-3-7-16,11-6 0 16,13 0-26-16,19-6-8 0,17 3-14 15,10-3-4-15,8 6-23 16,3 0-8-16,11 0-80 15</inkml:trace>
  <inkml:trace contextRef="#ctx0" brushRef="#br0" timeOffset="11109.089">22528 1782 360 0,'11'-66'134'0,"-7"57"-104"0,-1-4 7 0,-3 13-2 15,4 0-6-15,-1 10 5 16,-3 12-5-16,7 15-1 16,-7 13-15-16,0 4 1 0,-7 8 0 15,4 17-7-15,-4 15-2 16,-1-6-1-16,5 3 0 15,-1-7-2-15,1 1 1 16,3-7-26-16,0-6-12 0,0-18-46 16,0-17-21-16,3-12-74 15</inkml:trace>
  <inkml:trace contextRef="#ctx0" brushRef="#br0" timeOffset="11512.992">22909 2315 356 0,'-3'-38'132'0,"3"29"-103"0,-4 0 25 0,4 9 4 16,-7 0-28-16,-7 9-6 16,-7 7-11-16,-11 12-1 15,-3 3-7-15,0 7 6 0,10-7 2 16,14 4-2-16,18-4-1 15,15 4-4-15,13-7-1 16,4 3 1-16,7-9 1 16,7-6 1-16,3-13 0 15,-10 0 4-15,14-9 3 16,-11-13-4-16,-10-6-1 16,-21 3-2-16,-22-9 2 15,-24-4-5-15,-11-12-1 16,-7 0-4-16,-7-3-1 15,0 18-1-15,8 7 0 16,6 7-11-16,10 18-7 0,15 3-25 16,14 12-11-16,7 10-14 15,8-3-5 1,6 4-16-16,3-1-8 0,5 0-37 16</inkml:trace>
  <inkml:trace contextRef="#ctx0" brushRef="#br0" timeOffset="11725.62">23287 2393 324 0,'56'-37'121'0,"-42"21"-95"0,4 0 31 16,-7 13 6-16,-4 3-9 16,0 3 0-16,-4 16-15 15,-3 13-4-15,-7 12-20 16,0 15-5-16,-3 19 1 0,-1 20-5 0,0-14-1 16,1 14-2-16,-1 8-3 15,4-2-4 1,0-13-2-16,4-16-26 0,3-19-9 15,3-15-10-15,4-16-4 16,0-16-22-16,0-21-11 16,-3-16-63-1</inkml:trace>
  <inkml:trace contextRef="#ctx0" brushRef="#br0" timeOffset="12280.215">23336 2478 320 0,'-28'-9'121'0,"14"18"-95"0,0 7 16 0,14-10-1 16,3 7-10-16,11-4 2 0,4 4 3 16,7-4 2-16,7 3-20 15,10-12 3-15,11 0 0 0,10 0-5 16,1 0 1-16,-8-9-6 16,-6-7-1-16,-12-2-2 15,-6-8 0-15,-11-14 2 16,-10-4 1-16,-11-3-3 15,-18 3 0-15,-21 0-7 16,-13 13-3-16,-5 9-2 16,1 6 3-16,-1 16-2 15,4 9 1-15,11 17 0 16,14 2 0-16,17 6 0 16,11-6 0-16,18 4 0 15,17-7 0-15,25-3 2 16,14-6 0-16,4-7 0 0,-1-6 0 15,15-3 2-15,0-16 1 16,-4-9 3-16,-14-15 3 16,-14 2 0-16,-14 3 0 15,-18-2-5-15,-17 12-1 16,-22 0-1-16,-21 15 1 16,-13 10-4-16,-8 19 0 15,-7 25-1-15,-4 9 0 16,11 1 2-16,18-4 0 15,21-3 0-15,21 0 0 16,14-3 0-16,28-7 2 0,33-8 1 16,9-4 1-1,12-10-2-15,10-12-2 16,-8 4-30-16,-9-7-15 16,-15 0-57-16,-4 0-24 0,-6 3-69 15</inkml:trace>
  <inkml:trace contextRef="#ctx0" brushRef="#br0" timeOffset="12881.607">25026 2102 368 0,'-35'0'137'0,"31"0"-106"0,11-10 8 0,4 10-3 15,14-9-4-15,17 6 4 16,14-3-7-1,1-4-1-15,13 7-15 0,19-3-6 0,2 6-2 16,-6 6-6-16,-11-3 1 16,-14 3-20-1,-14-2-9-15,-18 5-73 0,-21 10-34 16,-24 0-31 0</inkml:trace>
  <inkml:trace contextRef="#ctx0" brushRef="#br0" timeOffset="13060.186">25142 2440 324 0,'-3'16'121'0,"31"-22"-95"0,22 6 29 0,-22-10 5 0,18 7-12 15,28-9-1-15,17-7-23 16,-2 3-9-16,-12 1-9 16,-10 2-3-16,-14 7 1 15,-7-7-24-15,-7 13-12 0,-7 0-41 16,-8 0-18-16,5 0-76 15</inkml:trace>
  <inkml:trace contextRef="#ctx0" brushRef="#br0" timeOffset="13557.02">27065 1917 304 0,'-25'-44'112'0,"18"22"-87"0,0-6 22 15,7 18 5-15,0-8-10 16,4 8-3-16,3 7 1 15,0 6 1-15,4 16-22 16,-1 9 3-16,1 13-1 0,-1 3-3 16,1 9 0-16,-4 4-8 15,4 18-4-15,-1-3-1 16,1 0-1-16,-4-6-2 16,0-10-2-16,0-9-26 15,-7-12-12-15,0 2-36 16,-11-18-14-16,-6-3-101 15</inkml:trace>
  <inkml:trace contextRef="#ctx0" brushRef="#br0" timeOffset="13780.464">26589 2139 376 0,'0'10'143'0,"21"-1"-112"0,21 4 16 0,-17-4 1 15,14-9-5-15,28 0 2 16,21 0-17-16,4 0-6 16,3 0-13-16,4-6-6 0,-11 3 0 15,-10 0-2-15,-15 0 2 0,-10 3-33 16,-4 0-14-16,-6 0-44 16,-1 0-20-16,4 3-66 31</inkml:trace>
  <inkml:trace contextRef="#ctx0" brushRef="#br0" timeOffset="14531.071">28303 1813 280 0,'4'-50'107'0,"-1"28"-83"0,1 0 19 15,-4 10 3-15,3 2-7 16,-3 7 0-16,0-3-7 0,0 12 0 16,-7 7-18-16,-3 15 3 0,-8 10 1 15,1 2-4-15,-5 4 2 16,5 0-5-16,-1-6 1 16,8-4-5-16,2-2 1 15,8-4-3-15,8 0 2 16,6-6-2-16,14 0 0 15,14-3-1 1,15 3 0-16,3-10-2 0,0 1 1 16,-7-4-2-16,-8-9 2 15,-6 0-24-15,-11 0-11 16,-6 0-36-16,-8 0-15 0,-7-6-82 31,-4 12-55-31,-6-6 95 0</inkml:trace>
  <inkml:trace contextRef="#ctx0" brushRef="#br0" timeOffset="14804.07">28804 1751 288 0,'-10'-35'110'0,"13"23"-86"0,1-4 29 0,-1 13 8 16,1-3-10-16,3 6 0 15,0 0-7-15,4 18-3 16,-4 11-22-16,0 14-3 0,-4 1 1 15,-6 16-5-15,-8-4 1 16,-3 7-6-16,-4 9-2 16,1 10-2-1,-1-10-3-15,4-3 1 0,3-13-1 16,4 4 0-16,4-16 0 16,3-4-33-16,0-11-15 15,3-7-27-15,1-4-8 16,3-14-97-1</inkml:trace>
  <inkml:trace contextRef="#ctx0" brushRef="#br0" timeOffset="15240.052">29333 1823 316 0,'4'-28'118'0,"-4"24"-92"0,-7-2 17 15,3 6 3-15,-3 10-14 16,-3-1-3-16,-4 10-9 16,-4 6 0-16,-3 0-11 15,0 13 1-15,0-1 3 0,-1 10-3 16,5 10 2-16,3 8-1 16,10 8 3-16,11-4-3 15,7-13-1-15,14-6 0 16,8-15 4-16,-4-10-4 15,24-10 2-15,-10 1-1 16,17-16 3-16,18-16-3 16,-21-12 1-16,-10 6-5 0,-8-28 1 15,-7 12-3-15,-28-37 0 16,1 16-3-16,-26-39-2 16,4 23-2-16,-29 0 1 15,12 15-4-15,-22 13 1 16,-11 13-7-16,15 9-1 15,14 22-13-15,17 15-6 16,14 16-22-16,12-6-6 16,-1 3-20-16,14 10-5 15,-4-7-76 1</inkml:trace>
  <inkml:trace contextRef="#ctx0" brushRef="#br0" timeOffset="15569.529">30081 2055 316 0,'32'-32'118'0,"-32"32"-92"16,21-43 13-16,-14 33 0 0,0-6-8 16,-3 7-1-16,-8-7-8 15,1 7-3-15,-15 15-11 16,4-6 6-16,-18 19 5 0,4-6-6 16,-7 21-2-16,7-9 2 15,14 22 2-15,3-9 0 16,29 18 1-16,13 10-2 15,12-13 1-15,17-9-4 16,-4-25-1-16,-14-3 2 0,11-16 5 16,-7-6-3-16,-7-23 0 15,-7 10-6 1,-18-24 0-16,-4 8-7 16,-31-40-1-16,7 18-33 0,-28-27-15 15,7 21-23-15,-25 3-8 16,10 13-59-16,-38 32-26 15,21-4 23 1</inkml:trace>
  <inkml:trace contextRef="#ctx0" brushRef="#br0" timeOffset="16086.398">26970 2864 276 0,'21'-19'104'0,"-14"10"-81"0,0 5 16 0,-3-2 1 16,-4 6-2-16,0 0 4 16,-4 6-8-16,-6-2-3 15,-5 14-17-15,-6-2 0 0,-3 6 0 16,-1 0-7-16,0-3-2 16,4 0-3-16,0-1 1 15,0-2-2-15,3-3-1 16,4-1-28-16,3-9-11 15,4 4-38-15,4-4-14 0,3-3-58 16</inkml:trace>
  <inkml:trace contextRef="#ctx0" brushRef="#br0" timeOffset="16324.814">26896 2729 296 0,'7'6'112'0,"3"4"-87"0,5 12 18 15,-5-13 0-15,1 3-3 0,3 10 0 16,0-6-8-16,4 12-3 16,3-9-16-16,3 6-3 0,5-9 0 15,2 3-6-15,5-7 0 16,-5 1-2 0,1-4 1-16,-4 1-2 0,-3-10-1 15,-7 3-39-15,-4-3-16 16,-7 6-30-16,-4-3-12 15,-6-3-47 1</inkml:trace>
  <inkml:trace contextRef="#ctx0" brushRef="#br0" timeOffset="16740.109">26903 2933 276 0,'-7'-7'104'0,"3"4"-81"0,1 0 12 16,3 3-2-16,0 0-5 15,0 0 1-15,7 0-1 16,0 3 2-16,0 7-16 15,0-1 7-15,0 1 6 0,-7 5-4 16,-4 7-1-16,-3 10-1 16,-3 2-1-16,-1 13-3 0,4 6 0 15,4 4-5-15,6-4-2 16,15-9-4 0,14 0-1-16,13-10-1 0,8-9 2 15,0-3-3-15,4-9 0 16,3-7-1-16,0-6 1 15,-7-3 0-15,-8 0 1 16,-6 0-33-16,-7 0-13 16,-4-7-39-16,-3 4-16 15,3-10-87 1</inkml:trace>
  <inkml:trace contextRef="#ctx0" brushRef="#br0" timeOffset="17153.003">28000 3246 380 0,'14'-25'143'0,"-7"10"-112"0,7-1 14 15,-7 13 0-15,0-7-13 0,0 10-1 16,0 0-9-16,1 10-3 15,-8 12-11-15,-4 9-5 0,-3 3 0 16,0 1-2-16,0-1-1 16,0-2-4-16,3-7 0 15,1-3-44-15,3-3-18 16,0-7-55-16,0-2-23 16,-4-10 3-1</inkml:trace>
  <inkml:trace contextRef="#ctx0" brushRef="#br0" timeOffset="17520.557">28067 2788 272 0,'4'4'101'0,"3"14"-78"0,10 17-7 16,-6-16-8-16,3 15-8 15,0 1 2-15,4 2 1 16,-1 17 1-16,-3 5-2 15,1 4 1-15,-1-7 2 0,-4-9 24 16,1-3 11-16,-1-15 6 16,1-8 4-16,3-11-12 0,4-10-3 15,3-16-16-15,0-6-4 16,4-6-5-16,-1-3 1 16,5 6-6-1,-8 6-3-15,-4 3 5 0,1 7 3 16,-4 2-3-16,0 14 1 15,4 2-5-15,0 16-2 16,-4-6 0-16,0 9 1 16,0-3-19-16,0-3-8 15,0-6-40-15,0-4-16 16,0-2-48-16,4-10-21 16,3-10 25-1</inkml:trace>
  <inkml:trace contextRef="#ctx0" brushRef="#br0" timeOffset="17775.409">28924 3121 372 0,'-14'-25'140'0,"14"25"-109"0,-21-3 16 16,10 3 0-16,-10 3-19 15,0 6-6-15,0 10-13 16,0 6-4-16,3 3-3 15,8 4-2-15,6-1 1 0,8-3-1 16,13-3 2-16,11-9-3 16,1-7-2-16,-8-2-3 0,11-4-1 15,3-3-29 1,-7 0-12-16,-3 0-41 16,-8-3-16-16,-3 0-35 15</inkml:trace>
  <inkml:trace contextRef="#ctx0" brushRef="#br0" timeOffset="18225.974">29196 3322 416 0,'7'-48'156'0,"-7"20"-121"0,3-19 1 0,1 28-6 16,-4 1-21-16,0 2-5 15,-4-9 0-15,1 6-1 0,-1-6-1 16,1 12-8-16,-1 4-1 15,4-4 1-15,0 13 3 0,4 4-18 16,3-1-8-16,4 3-3 16,3 3 1-16,0-2 16 15,3-1 6-15,1 3 6 16,7 7 2-16,3-3 3 16,-3-7 1-1,-4-3 7-15,14 6 6 0,-7-9 5 16,8 0 4-16,2 0-7 15,-13-9 0-15,-4 0-7 16,-10-1 1-16,-8 1-9 16,-6 6-2-16,-8-4-1 15,-6 14 0-15,-1 2-3 16,-3 4 2-16,3 15-1 16,8-3 0-16,6 6 2 0,11 1 0 15,11-14-3-15,6-2 2 16,5-7-19-16,-1-5-9 15,4-4-34-15,-1-4-12 16,1-5-65 0,3-7-38-16,1 7 85 15</inkml:trace>
  <inkml:trace contextRef="#ctx0" brushRef="#br0" timeOffset="18479.917">29940 3077 272 0,'11'-13'104'0,"-11"13"-81"0,0-9 27 0,0 9 6 16,-4 0-13-16,1-6-2 15,-11 12-8-15,-11 3-1 0,-3 1-18 16,3 9 1-16,7 3-1 0,8 6-3 16,10-9 1-16,10-1-5 15,8-5-2-15,7-7 0 16,-4-6-1-16,-3 0-2 16,3-3 1-16,-4 0 0 15,1 0 1-15,-4 0-2 16,-7 3 1-1,0 3-9-15,-3 3-3 0,-1 0-37 16,1 1-17-16,-1-4-19 16,8 6-7-16,7-9-61 15</inkml:trace>
  <inkml:trace contextRef="#ctx0" brushRef="#br0" timeOffset="19458.253">30480 3086 348 0,'14'-22'132'0,"-14"22"-103"0,0-25 16 0,0 19 0 16,-3-3-21-16,-1 6-5 16,-14-7-10-16,4 4-4 15,-10 6-2-15,2 0-3 0,-2 6 1 16,3-6-4-16,6 10 0 16,1-7 2-16,11 9 0 15,-1 1-2-15,11 12 2 16,-3-6 1-16,6 21 2 15,1-11 8-15,0 8 3 16,-1-5 9-16,-3 2 4 16,-3-12 1-16,-11 0 1 15,0-9-13-15,-18-7-4 16,4 0-9-16,-7-9-2 0,3 0 0 16,-3-3 0-16,7-1-11 15,-1-5-3-15,5 2-33 16,10 1-12-16,0-1-7 15,14 1 0-15,-4 3 6 16,15 3 2-16,-4-4 26 16,11 7 13-16,-4 0 17 15,11 0 7-15,-4 0 17 16,11 0 9-16,-8-3 10 16,15-6 7-16,-7 3-2 15,28-16 2-15,-14 6-16 0,14-6-5 16,-14 6-13-16,-7-2-4 15,-7 2 3-15,-22 0 1 16,-3 4-7-16,-31 5-2 16,3-2 3-1,-18 18 3-15,4-9-4 0,-4 19 1 16,7-9-7-16,4 18-1 16,3-9 2-16,15 6 1 15,-1-3-4-15,22 0 1 16,-4 3-5-16,18-7 1 15,-4-2-36-15,14-6-13 16,-6-1-8-16,9-9-4 16,-9 0 8-16,17-16 3 15,-11 4-6-15,25-20 1 0,-14 14 1 16,7-11 3-16,-11 4 103 16,-3 0 50-16,-7 6-8 15,-4-3-5-15,-7 7-19 16,-3-4-6-16,0 6-19 15,-7-5-7-15,-4 5-16 16,-11 1-6-16,1 2-7 16,-11-2-4-16,3 2 0 15,-24 7-1-15,0-3 4 16,-15 12 5-16,12-3-3 16,-5 7-1-16,8-4-2 15,7 10-3-15,3-4 1 16,11 10-1-16,0-6 2 0,18 18 1 15,-4 4 5-15,17 9 3 16,-2-6 7-16,6 9 6 16,-7-9-2-16,0-7 1 15,-3 1-6-15,-11-10-2 16,-4 0-7-16,-24-13 0 16,4-2-5-16,-22-1-2 15,7 0-3-15,-10-9-1 16,6 7-20-16,-13-4-10 15,10-3-38-15,-3 6-15 16,10-3-138 0</inkml:trace>
  <inkml:trace contextRef="#ctx0" brushRef="#br0" timeOffset="22143.947">2244 13951 264 0,'-11'-28'101'0,"11"9"-78"0,-7-6 15 0,4 12 4 16,-5 1-5-16,-2 2 2 15,-8 4-4-15,1 9-1 16,-8 7-19-16,-7 8 2 0,7 7 1 15,1 4-2-15,6-1 1 16,0 9-5-16,4-2 0 16,7-4-3-16,0-9 0 15,14 3-1-15,4-6 0 16,7-3 0-16,6-7 0 16,12-6 0-16,6-6 2 15,-3-6-1-15,-1-10 0 16,-2-3-3-16,-1-16 1 0,-14-2-2 15,0-10 2-15,-3-4 2 16,-14 10 2-16,-15 0-1 16,-7 7 1-16,-6 12-6 15,-12 3-1-15,-13 9 0 16,7 13 0-16,-8 16-5 16,8 18 1-16,7 13-2 15,-1 7 0-15,5-1 2 16,9-3 2-16,12 0-3 15,6 1 0-15,4-4 1 16,7-10 2-16,11-5-1 0,10-10-1 16,11-10 1-16,3-12 1 15,8-9 1 1,-1-7 3-16,-7-9-1 0,1 0 0 16,-11-13-3-16,-8-6-2 15,-6 0 1-15,-4-3 1 16,-21 0 1-16,-7 3 1 15,-14 7-2-15,-22 5-2 16,-3 20-2-16,4 6 1 16,-8 21 1-16,15 10 0 15,-4 10 0-15,7 2 0 16,8 1-3-16,13 0 2 16,7-4-1-16,8-6 0 0,6 1 2 15,8-1 2-15,7-6-1 16,13-13-1-16,15-2 1 15,4-7-1-15,6-7 0 16,1-2 2 0,-12-10-1-16,1-3 2 0,-10-6-2 15,-12-7 2-15,1 1-2 16,-14-4 2-16,-8 1-2 16,-10 5 2-16,-21 1-2 15,-7 3 2-15,-22 9-2 16,1 9-1-16,3 14-2 15,0 14 1-15,7 14-1 16,-3 5 0-16,6 1 2 0,11 6 0 16,1-3-3-16,13-1 2 15,11 11 1-15,11-4 2 16,10-10-3-16,14-5-2 16,11-14 4-16,10-14 1 15,18-11-3-15,-3-5 1 16,3-7 0-16,-14-6 2 15,-1-3-3-15,-16-10-2 16,-4-3 6-16,-15 4 3 16,-6-7-3-16,-11 0-2 15,-11-3 0-15,-17 3 1 16,-11 0-10-16,-21 16-2 16,0 6 11-16,4 9 9 15,3 16-7-15,7 19-1 16,-3 16-4-16,10 12 0 0,14-3-3 15,7 0 1-15,11 3 4 16,14-3 2-16,8 0-3 16,6 1 1-16,14-11-2 15,21-5 0-15,4-14 4 16,7-8 3-16,-10-13-2 16,3-10-2-16,-14-9 2 15,3 0 0-15,-7-6 1 16,-17-3 2-16,-11-13-3 15,-14 6 0-15,-7-6-1 16,-7-3 1-16,-21 3-2 16,-22 10-1-16,4 12-2 15,-10 22 1-15,10 19-4 16,0 15 1-16,11 7 2 0,6 3 1 16,1 3 3-16,14 6 1 15,10 0-4-15,8-9 1 16,10-6-2-16,14-10 0 15,21-9 2-15,8-13 0 16,10-9 0-16,-7-6 2 16,0-10-1-16,0-3 2 15,-11-6-4-15,4-4 0 16,-14 1 3-16,-18-4 3 16,-7-2-2-16,-11 6 0 15,-6 2-3-15,-15 10-1 16,-17 10-1-16,-11 12 0 0,0 13 2 15,0 6 2-15,10 3-1 16,1 3-1-16,14 3-2 16,7 1 1-16,10-7-1 15,8-3 0-15,6-3 2 16,11 0 0-16,11-4 0 16,7-2 0-16,7-7 0 15,-4-6 2-15,0-6-3 16,4-10 0-16,-7-9 3 15,-8-10 1-15,1 4-1 16,-11-10-2-16,-7-3 1 16,-10 7 1-16,-8 2-1 0,-17 1-1 15,-11 15 1-15,-14 16 1 16,0 12-3-16,7 4-2 16,1 12 2-16,9 0 2 15,12 3-2-15,2-3-2 16,5-3-1-16,10 3 3 15,3-6-2-15,11-3-1 16,11-7-2-16,3-6-1 16,4-3-21-16,3-3-8 15,4-6-29-15,3-7-8 16,-7-3-41-16,4-15-16 16,-7-1-38-1</inkml:trace>
  <inkml:trace contextRef="#ctx0" brushRef="#br0" timeOffset="23748.546">2409 13139 280 0,'-3'-22'107'0,"6"9"-83"0,1-9 21 16,0 10 7-16,-1-7-15 0,-3-6-3 16,0-3-5-16,-3-1-1 15,-5 1-15-15,-2-3 3 0,-11 12 2 16,-7 0 1 0,-15 7 3-16,-3 5-6 0,-14 7 1 15,7 7-8-15,-10 5-3 16,3 4 1-16,-21 6 2 15,-4 6-2-15,4 3 1 16,-4 7-3-16,4 6 2 16,-3 19-4-16,-12 28-2 15,8 6 0-15,14 9 1 16,7 14 1-16,21 2 1 16,7-3-2-16,15 3-2 15,13 10 1-15,18-7 1 0,14-12-1 16,22 0-1-16,2 9 3 15,15-12 0-15,0-3-1 16,29-13 1-16,13-3-2 16,0-7 2-16,18 4 0 15,25-9 1-15,-1-7-2 16,26-6-2-16,10-13 3 16,17 0 0-16,11-9 1 15,15-9 0-15,6-7-2 16,25-3 1-16,3-3-2 15,19-3-1-15,9-4 1 16,-2 1-1-16,31 3 2 16,67 0 1-16,-32-4-1 0,4 1-2 15,21-3 1-15,-1-7 1 16,-2-3-1-16,3 0 2 16,7 0-4-16,21 0 0 15,11-3 1-15,0-6 2 16,-1 0-1-16,1-4-1 15,7-2 1-15,7-1-1 16,14 1-3-16,10-7 2 16,8 0 3-16,10 7 1 15,4-4-4-15,3 0 1 16,7 1 0-16,-3-1 0 16,3 3-3-16,4-5 2 15,0 5 3-15,3-3 1 16,-6 1-1-16,-1-1-2 0,4 0 1 15,-4 1-1-15,4-1 0 16,-7 3 0-16,0-2 0 16,3-4 0-16,-7-3 0 15,-3-3 0-15,0-3-3 16,-11-4 2-16,-7 4-1 16,-11 6 0-16,-6 0 2 15,-4 0 2-15,-11 0-1 16,-17 3-1-16,-18 1 1 15,-11 5-1-15,1-3-3 16,-1 1 2-16,-21-1 1 16,-6 0 2-16,2-6-3 15,-13 10-2-15,-18-7-1 0,7 0 0 16,-24 4 0 0,-1-4 3-16,-10-3 0 0,-14-6 3 15,-1-1-3-15,-24 1 0 16,7 0 1-16,-28 3 0 15,-4-10 0-15,-17 10 2 16,-25-6-8-16,-7-10-3 16,-11 0-2-16,-31-15 1 15,-25-10-3-15,-25-3 1 16,-21 0 4-16,-25 0 4 16,-24-9-2-16,-25-23 0 15,-35 4-4-15,-43 0 1 0,-24-6 3 16,-50-23 3-16,-21 4 0 15,-56 9 1-15,-29 0 2 16,-28-3 2-16,-42-3-1 16,-42 12-1-16,-33 13-2 15,-31 0 1-15,-31 6 3 16,-33-9 1-16,-38 3-1 16,-22 6 1-16,-3 19-4 15,-17-6-2-15,-33 9 4 16,-6-6 1-16,-7-3-3 15,-36 9 1-15,14 10-2 16,-35 5-2-16,7 23 3 16,-21 6 2-16,-3 13-2 0,-8 3 0 15,8 6 1-15,-4 0 0 16,10 6 0-16,15 0 2 16,-11 4-1-16,35 2 2 15,-21 7-2-15,21 12 2 16,15 10-4-16,-18 9 0 15,24 4-1-15,11 2-2 16,4 0 5-16,10 4 1 16,39 6-3-16,25-3-1 15,24-7 1-15,29-6 2 16,13-9-2-16,22-7 0 16,25-5 3-16,27-1 1 15,29-9-4-15,7-1 1 16,18-2-9-16,32 0-4 0,3-7-11 15,38 1-3-15,5-10-1 16,38 6 0-16,7-12-9 16,32 6-3-16,21 0-21 15,11 0-9-15,20 0-66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6:00.869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9-02T02:06:21.530"/>
    </inkml:context>
  </inkml:definitions>
  <inkml:trace contextRef="#ctx0" brushRef="#br0">2484 2820 244 0,'49'-63'93'0,"-28"35"-72"0,4 0 22 0,-18 28 6 0,-4 6-4 16,-10 22 3-16,-14 19-12 16,-4 16-4-16,-17 9-18 15,-11 32 0-15,-17 8 2 0,-15-5-2 16,-3 28 0 0,-4 0-8-16,-17 6-2 0,-15 16-2 15,11-7 1-15,-7-9-2 16,-3-9 2-16,10-10-9 15,21-25-1-15,29-34-31 16,21-38-13-16,20-31-23 16,19-16-6-16,6-35-63 15</inkml:trace>
  <inkml:trace contextRef="#ctx0" brushRef="#br0" timeOffset="238.977">1556 2832 348 0,'-14'22'132'0,"14"25"-103"0,3 19 12 0,1-44-1 16,3 25-11-16,3 22 0 15,15 13-16-15,10-1-8 16,11 23-3-16,-3 15 0 0,6-3 1 16,-7 9 1-16,1 10 0 15,6 0-2-15,-7-19 1 16,4 0-13-16,4 0-6 15,-5-3-31-15,12-19-15 0,-8-13-62 16,8-12-26-16,3-12 35 16</inkml:trace>
  <inkml:trace contextRef="#ctx0" brushRef="#br0" timeOffset="900.9">13504 2933 272 0,'32'-35'104'0,"-28"35"-81"0,-11 10 18 0,-4-1 4 16,-7 16-13-16,-10 13-1 16,-18 37-12-16,-24 19-4 15,-18 6-8-15,-4 26-5 0,-7 18 1 16,-14-9-4-16,-3 19 0 15,6-10 1-15,8-13 2 16,0-11 1-16,-4-4 1 16,14-10-2-16,18-18-2 15,14-25-15-15,14-23-7 16,15-27-38-16,13-26-16 16</inkml:trace>
  <inkml:trace contextRef="#ctx0" brushRef="#br0" timeOffset="1169.816">12566 2669 316 0,'-4'-25'118'0,"8"47"-92"0,3 41 6 16,0-22-2-16,0 9-4 15,4 9 4-15,3 14-7 16,3 30-2-16,5 4-12 15,2 21-3-15,5 23-2 0,2-7 0 16,5 19 0-16,-12-47-2 16,15 38 1-16,0-16-2 15,7-13-1-15,7-3-26 0,7-21-12 16,0-23-80-16,-7-22-36 16,-4-27 25-1</inkml:trace>
  <inkml:trace contextRef="#ctx0" brushRef="#br0" timeOffset="2313.744">13674 6952 208 0,'-11'-9'77'0,"1"9"-60"0,-8 9 17 15,11-2 4-15,-11 5-3 16,-7 26 2-16,-6 15-3 15,-8 16-1-15,-7 10-18 16,-17 24-2-16,-15 16 0 0,-7-3-5 16,4 10-2-16,4 2-8 15,-1-9-1-15,0-12 5 16,1 3 6-16,3-4-6 16,7-2-3-16,14-23-51 15,7-18-20-15,14-32-72 16</inkml:trace>
  <inkml:trace contextRef="#ctx0" brushRef="#br0" timeOffset="2566.178">12778 7144 324 0,'31'44'123'0,"-9"-1"-95"0,9 26 3 0,-17-37-4 15,4 21-14-15,3 19-2 16,0 10-4-16,4 2-2 16,0 7-3-16,-4 10 1 0,0-4 0 0,-3-16-17 15,-1-8-5-15,1-20-11 16,0-16-4-16,3-8-8 16,0-20-1-16,4-18-26 15,-1-23-8-15,1-12-12 16</inkml:trace>
  <inkml:trace contextRef="#ctx0" brushRef="#br0" timeOffset="3377.121">11748 6423 228 0,'-4'-4'85'0,"8"4"-66"0,-1 0 3 0,-3 0-1 16,4 0-2-16,3 4 3 15,0-1-1-15,3 0-1 16,4 0-10-16,8-3 5 0,6 6 4 16,4-6 3-16,13 0 2 15,22-6-7-15,18 6 0 16,3 0-1-16,25 0-1 16,-28 0 1-16,74 0 0 15,28 0-2-15,3 0-1 16,36 0-1-16,3 0 0 15,22 0-2-15,10 0-1 16,-11 0-3-16,15 0 1 16,-18 0-4-16,14 0 0 15,-18-3-1-15,-3 0-2 0,-21 0 3 16,-22-1 2-16,-10 1-2 16,-24 3-2-16,-26 0 0 15,-31 3 1-15,-25 1-1 16,-14-1-1-16,-17 0 3 15,-12 0 0-15,-9 6-41 16,-8-2-17-16,-7-4-120 16,-11 6-75-1,-13 1 108-15</inkml:trace>
  <inkml:trace contextRef="#ctx0" brushRef="#br0" timeOffset="4279.213">11867 10524 256 0,'-14'-7'96'0,"18"7"-75"0,-4 4 8 0,0-4-1 15,3 0-4-15,1 3 3 16,-1 0-2-16,5 0 2 15,-1 3-15-15,3-3 4 0,4 4 4 16,4-4-5-16,7 0 2 16,13 0-6-16,15 0 1 15,11-3-1-15,6 0 1 16,4 0 0-16,22 0 0 16,20-6-4-16,1 0-3 15,17-4 4-15,17 1 4 0,1-4-7 16,28 1-1-16,-4-1 1 15,18-6 3-15,0 10-4 16,0-3-3-16,4 2 1 16,-18 4 0-16,7-4-1 15,-11 7-2-15,-17 3 1 16,0 0 1-16,-11 0-3 16,-14 7 0-16,-21-1 1 15,-18 0 0-15,-14-3 2 16,-14-3 1-16,-10 7-1 15,-15-4 1-15,-7-3 0 16,-10 6 1-16,-4-6 2 0,-7 0 1 16,-7-6-25-1,-3 6-13-15,-4-3-42 0,-4-4-16 16,-3 7-94 0</inkml:trace>
  <inkml:trace contextRef="#ctx0" brushRef="#br0" timeOffset="5166.187">2893 7075 244 0,'7'-25'90'0,"0"12"-70"0,-4 4 19 16,-3 6 5-16,0 3-8 0,-3 0 2 15,-1 6-7-15,-10 13-1 16,-14 18-17-16,-7 13 3 0,-11 7 2 16,-21 6-6-16,7 18-2 15,7-18-3-15,-21 37-2 16,14-21-3-16,-42 40-2 15,3 3 3-15,11-9 2 16,-1-13-7-16,19-15 0 16,3-4 0-16,17-21 1 15,12-13-10-15,17-16-3 16,13-18-31-16,12-13-10 16,7-16-106-1</inkml:trace>
  <inkml:trace contextRef="#ctx0" brushRef="#br0" timeOffset="5435.659">2053 6927 332 0,'7'13'126'0,"7"-1"-98"0,11 17 17 15,-7-7 1-15,10 9-10 16,4 13-1-16,6 15-13 15,8 7-6-15,-3 22-9 16,3 22-5-16,6-4-1 0,1 4-1 16,11 22 2-16,-8-4-1 15,8-12-1-15,-15-6 3 16,1-3 0-16,-1-10-28 16,-10-9-12-16,3-13-51 0,7-12-18 15,-6-4-46 1</inkml:trace>
  <inkml:trace contextRef="#ctx0" brushRef="#br0" timeOffset="8708.51">20165 1716 236 0,'10'-37'90'0,"1"24"-70"0,7-6 15 16,-11 10 0-16,0-10-16 15,0 3-3-15,-7-9 1 16,-7 6 3-16,-4-6-10 16,-10 0 12-16,-7 6 5 0,-15 10-1 15,-17 9-1-15,-21 9-2 16,-3 16 0-16,-12 10-4 0,-20 21 0 15,0 26-6-15,10 9 0 16,7 3-2-16,14 25 3 16,18 0-5-16,28-6-1 15,29-6 0-15,31-7 2 16,50-9-1-16,24-13 2 16,39-12-2-16,18-22 0 15,17-16-1-15,7-28 0 16,-10-28-2-16,-4-10 1 15,-10-15 2-15,-25-25 2 16,-28-23-1-16,-36-5 1 16,-38-29-6-16,-50-9-3 15,-24 9-1-15,-46 10-1 16,-29 27-3-16,-24 32 2 0,-7 32-4 16,24 21 1-16,29 13-20 15,35 10-7-15,32 2-52 16,35 4-22-16,35 9-95 15</inkml:trace>
  <inkml:trace contextRef="#ctx0" brushRef="#br0" timeOffset="10090.533">24663 2716 256 0,'-11'13'96'0,"11"-7"-75"0,0-6 23 0,0 0 7 16,0-6-9-16,0-3 0 15,4-4-9-15,-4-6-3 16,3-3-16-16,1 0 4 0,3-3 5 16,0-3-6-16,3-13-2 15,8-12-4-15,7-19-2 16,3-3-3-16,7-4-1 0,4-2-1 16,7 5 2-1,0 7 3-15,-4 16 2 16,-3 15-8-16,-7 20-3 15,-8 18 1-15,-6 9 3 0,-4 4-1 16,-7 12 0-16,-7 6-1 16,0-3 1-16,0 4-2 15,0 5 2-15,0 1-4 16,7-7 0-16,4 4-1 16,3-13 0-16,4 0 2 15,6-4 2-15,4-5-1 16,4-1 2-16,3-12-4 15,8 0-2-15,6-6 2 16,4 6 2-16,-3 10 0 0,-12 8 2 16,-17 17-2-16,-17 6 2 15,-18-4 0-15,-7 4 1 16,-4 16-2-16,4-1-2 16,3-3-6-16,4-9-4 15,4-3-30-15,6-3-13 16,4-17-20-16,4-5-4 15,10-10-91 1</inkml:trace>
  <inkml:trace contextRef="#ctx0" brushRef="#br0" timeOffset="10379.62">26091 2240 360 0,'-28'-6'134'0,"21"-1"-104"0,0 7 23 16,7 0 1-16,0 0-20 15,7 0-7-15,7-3-12 16,11-3-5-16,7 3-5 15,7-7-4-15,3 1 2 0,0 3-2 16,1 6-1-16,-12 0-46 16,-2 9-19-16,-15 16-121 15</inkml:trace>
  <inkml:trace contextRef="#ctx0" brushRef="#br0" timeOffset="10563.321">25996 2600 376 0,'14'0'140'0,"11"-9"-109"0,39 0 5 0,-29 2-5 15,11-2-16-15,7-10-1 16,7 0-6-16,3 4-3 0,-7-4-2 16,-3 3-49-16,-7 7-21 0,-3-1-101 15</inkml:trace>
  <inkml:trace contextRef="#ctx0" brushRef="#br0" timeOffset="11008.513">27552 1563 296 0,'3'-35'110'0,"5"22"-86"0,6-2 24 0,-7 9 7 16,0 2-18-16,0 4-4 15,0 4-2-15,3 8 3 16,-2 7-19-16,-1 0 7 0,0 15 2 16,0 16-4-16,0 10 1 15,0 12-10-15,0-9-4 16,-4-1-4-16,1-2 0 0,-1 0-2 15,1-1 2 1,-4-2-20-16,0-4-8 0,-4-12-45 16,-3-10-17-16,-7-9-100 15</inkml:trace>
  <inkml:trace contextRef="#ctx0" brushRef="#br0" timeOffset="11246.204">27122 1995 300 0,'-32'10'112'0,"32"-1"-87"0,7 0 24 0,3-9 4 15,12 7-6-15,9-1 1 16,12 0-9-16,20-3-1 16,15-3-22-16,3 0-5 0,-3 0 0 15,-1 0-7-15,1-3 0 16,-4 0-2-1,-7-3 1-15,-4 0-35 0,-3 2-16 16,-7-5-44-16,4-7-17 16,3-2-52-1</inkml:trace>
  <inkml:trace contextRef="#ctx0" brushRef="#br0" timeOffset="11786.899">28512 1359 364 0,'-29'-19'134'0,"26"9"-104"0,-4 4 3 16,7 6-7-16,10-6-5 15,11 0 4-15,11-4 0 16,11 1 2-16,20-1-15 0,18 10 4 0,4 10 4 16,-4 9 0-16,-10 12 0 15,-11-3-2-15,-11 0 1 16,-14 1-1 0,-14-1 0-16,-14-3-3 15,-10-6-1-15,-11 0-8 0,-4-4-2 16,-3 1-2-16,3-7-2 15,1 4-2-15,6 3 1 16,4 9-1-16,7 3-2 16,7 10 3-16,4 12 0 15,3 3-2-15,0-3 2 16,0 0 1-16,0-3 0 16,-3-6 0-16,-4-6 0 15,-7-4 6-15,-7-6 6 16,-11-3-4-16,-17-3-2 15,-22 0-3-15,-6 6-3 0,-8-16 1 16,1 1 1-16,-1-1-17 16,11-3-4-16,14 4-48 15,11-1-22-15,10 7-125 16,4-4-63 0,0 1 137-16</inkml:trace>
  <inkml:trace contextRef="#ctx0" brushRef="#br0" timeOffset="12303.52">27474 2591 304 0,'-10'0'112'0,"6"0"-87"0,-3 3 20 15,4-3 4-15,-4 6-12 16,-8-6 1-16,-2 10-17 15,-8-7-7-15,-3 6-9 16,0 4-2-16,-1-4 3 0,1 1-3 16,0 2 0-16,3 1-1 15,8-1-2-15,3-2-13 16,7-1-6-16,3 1-43 0,8-10-20 16,3 0-74-1</inkml:trace>
  <inkml:trace contextRef="#ctx0" brushRef="#br0" timeOffset="12551.253">27421 2550 272 0,'0'-3'104'0,"0"0"-81"0,0 3 18 0,0 0 4 16,0 0-6-16,0 0 1 15,-3 3-2-15,3 6 0 16,0 1-20-16,3-4 1 0,8 7 1 15,7 2-5-15,6 4 2 16,8 0-4-16,3 0 0 0,1 3-5 16,2-3 0-16,-6-7-5 15,-4 4-2-15,-6-7-9 16,-5-6-3 0,-6 4-51-16,-4-7-24 0,-7 0-104 15</inkml:trace>
  <inkml:trace contextRef="#ctx0" brushRef="#br0" timeOffset="13001.154">27372 2638 252 0,'-11'-22'96'0,"11"16"-75"0,4 0 14 0,-4 6 3 15,4-4-2-15,-1 4 0 16,4 0 0-16,0 0 0 15,0 0-19-15,0 10 12 0,-3 9 5 16,-4 12-3-16,-7 16-1 16,-4 6-8-16,-3 7-1 0,-4 9-6 15,1-6-1-15,-1 15-2 16,8-3 2 0,6-3-5-16,11-9-3 0,14-7-1 15,22-9-1-15,17-9-2 16,7-7 1-16,-4-9-2 15,8-9 2-15,-8-4-35 16,-6-6-16-16,-8-3-41 16,-3-6-17-16,-11-13-83 15</inkml:trace>
  <inkml:trace contextRef="#ctx0" brushRef="#br0" timeOffset="13593.195">28303 3422 292 0,'-14'-19'110'0,"14"3"-86"0,0-9 22 0,4 16 6 16,-1-1-13-16,4-2 0 16,0 6-7-16,0 9-2 15,-3 12-17-15,-4-2-1 0,0 18 1 16,-4 1-7-16,-3 2-3 16,-3 4-2-16,-1-1-1 15,1-2-27-15,3-1-9 16,0-15-42-16,10 0-127 31</inkml:trace>
  <inkml:trace contextRef="#ctx0" brushRef="#br0" timeOffset="13963.45">28381 2820 264 0,'0'-75'101'0,"4"68"-78"0,-1 14-2 16,1-1-8-16,3 19-12 15,3 9 0-15,8 10-1 16,-1 3 0-16,1 13 0 16,0 25 0-16,-4 6 2 0,-4-7 1 15,1-5 1-15,0-14 22 16,-1-11 10-16,-3-14 12 0,0-8 6 16,0-13-5-16,0-10-1 15,0-6-17-15,4-6-7 16,0-6-10-16,-1-10-1 15,4 0-8 1,0 10-1-16,1 2 0 0,2 7 0 16,-3 7 2-16,0 2 3 15,1 10-2-15,-5 0-2 16,1 3-2-16,-1 3-3 16,1-3-2-16,-1-4 1 15,1-8-39-15,3-1-18 16,4-2-25-16,-1-4-12 15,1-3-78 1</inkml:trace>
  <inkml:trace contextRef="#ctx0" brushRef="#br0" timeOffset="14277.322">29168 3447 344 0,'-25'-6'129'0,"18"6"-100"0,0-7 13 16,3 7 2-16,1 0-18 15,-4 7-3-15,-4-4-9 16,-3 6-4-16,0 1-5 16,3 8 1-16,1-2 0 0,6-3-2 0,4 5-3 15,7-2 2-15,7-3 0 16,1-1-1-16,2-5 1 15,-3-4-2-15,0-3 2 16,-3 0-22-16,0-3-7 16,-1-1-31-16,1 1-12 15,-1 3-42-15,1 0-20 16,3 7 19 0</inkml:trace>
  <inkml:trace contextRef="#ctx0" brushRef="#br0" timeOffset="14682.678">29341 3607 340 0,'7'-19'129'0,"0"7"-100"0,0-7 13 0,-4 6 2 0,-3-3-21 15,0-2-4-15,-3-1-12 16,-4-3-3-16,0 0-2 16,0 6-2-16,3-3 1 0,0 10-4 15,4 9 0-15,8 3-1 16,-1 3 0-16,3 7 0 15,1-4 0-15,-1 1 0 16,8 2 0-16,0 1 3 16,10-1 0-16,14-2-2 15,-3-1 2-15,0-9 1 16,-4-9 2-16,-7 6 3 16,-7-7 4-16,-6 1 9 15,-8 3 3-15,-4-1-8 16,-10 7-3-16,-7 7-8 15,0-1-2-15,0-3-2 16,-4 13 0-16,0 6 0 0,8-7-2 16,6 4 3-16,11 0 0 15,4-10-4-15,3 1-1 16,4-4-44-16,-1-6-16 16,1 0-73-1,7 0-59-15,-1 0 75 16</inkml:trace>
  <inkml:trace contextRef="#ctx0" brushRef="#br0" timeOffset="14944.932">29940 3450 348 0,'7'-9'129'0,"-7"2"-100"0,0 4 11 0,0 3-2 0,-3 10-15 16,-4-4 0-16,0 3-8 15,0-2-1-15,0 2-8 16,-4 10-4-16,7-10 1 0,4 10-4 15,8-13 0-15,2 1 1 16,4-4 2-16,0-3-1 16,-3 0-1-16,-1 0 3 15,-2 0 2-15,-1 0-4 16,-4 0-3-16,1 0-32 16,3 0-15-16,0 0-35 15,0 0-14-15</inkml:trace>
  <inkml:trace contextRef="#ctx0" brushRef="#br0" timeOffset="15313.874">30335 3406 360 0,'-3'-9'134'0,"3"9"-104"0,-11 0 5 0,11-6-6 15,-7 6-8-15,0 0 2 16,-7 0-9-16,3 0-1 15,-6 0-7-15,3 0-4 0,-4 6 1 16,4-6-2-16,0 6 2 16,3 0-7-16,4 4 1 15,0 2 1-15,7-2 1 0,0 2-2 16,11-2 2 0,-4 5 1-16,10-2 0 0,-2-4 0 15,2 10 0-15,-3-10 17 16,-7 4 11-16,0 0 6 15,-10-4 1-15,-1-6-14 16,-6 3-7-16,-1-2-9 16,-3-1-2-16,3-3-1 15,-3 0 1-15,4 0-7 16,-1 0 1-16,1 0-39 16,3 0-16-16,0 0-24 15,7 3-9-15,0 0-81 16</inkml:trace>
  <inkml:trace contextRef="#ctx0" brushRef="#br0" timeOffset="15531.85">30565 3472 312 0,'0'-9'115'0,"0"9"-89"0,7 0 16 0,-7 0 2 15,3 0-20-15,1 0-3 16,-1 6-13-16,1-3-5 16,-4 6-2-16,0 1-1 0,0 9 2 15,0-7-43-15,0 1-19 0,0-1-94 16</inkml:trace>
  <inkml:trace contextRef="#ctx0" brushRef="#br0" timeOffset="15810.668">30706 3240 336 0,'0'-3'126'0,"0"3"-98"0,-7 47-3 16,7-41-7-16,0 19 6 16,0-3 9-16,0 13 0 15,0-7 3-15,10 6-20 16,-3-5 2-16,11-1 0 0,-4 0-8 0,7-15-1 15,-3-1-1-15,7-9 2 16,-4 4-5-16,3-14-3 16,-2 7 1-16,-1-3 0 15,-4 0-6-15,1 3-2 16,-4 0-36-16,4 0-13 16,-4 0-49-16,7 0-20 15,11 3-28 1</inkml:trace>
  <inkml:trace contextRef="#ctx0" brushRef="#br0" timeOffset="16259.708">31355 3419 392 0,'-21'-3'148'0,"21"3"-115"0,-39 15 4 0,35-15-7 0,-13 10-18 16,3-7-4-16,-4 9-1 15,4 1 2-15,7-1-4 16,0-2-1-16,10-1 2 0,8 1-1 15,7-1 2-15,6-6-4 16,4-3-2-16,1-3 4 16,-5 3 1-16,-2-9 4 15,-8 9 4-15,-7 9 1 16,-7 7 0-16,-7 15-5 16,-7 26-4-16,-4 15-1 15,-7 0 1-15,1 0 3 16,2 6 5-16,5 7 1 15,-1-4 3-15,0-18-6 16,-3-10 1-16,-3-21-8 16,-5-20-1-16,-9-12-2 0,-12-15-2 15,-6-17 3-15,-1-2 0 16,8-4-4-16,14 4-1 16,13 6-4-16,26-4 1 15,21 10 1-15,21-3-1 16,17 9 4-16,39-6 0 15,15-3-10-15,27 0-5 16,12 3-14-16,-19 0-6 16,-13-6-87-16,-15 3-36 15,-24 6-20 1</inkml:trace>
  <inkml:trace contextRef="#ctx0" brushRef="#br0" timeOffset="19125.87">23481 8658 208 0,'28'-47'79'0,"-10"22"-61"0,3-6 19 0,-10 15 4 16,3-3-1-16,0 0 3 16,0 4 4-16,-4-1 4 15,-3 7-28-15,-3-1 7 0,-4 10 3 16,-11 13 0-16,-13 24 3 15,-12 20-11-15,-9 15-6 0,-29 41-4 16,-25 25 0-16,-4 6-6 16,-13 28-1-16,-18-9-2 15,0 22-1-15,0-6-3 16,-7-16-2-16,0 7 3 16,21-11 0-16,3-21-1 15,4-6-2-15,4-6 1 16,14-17-1-16,21-18-14 15,14-22-5-15,14-15-28 16,11-20-10-16,10-15-25 16,11-25-11-16,14-16-74 15</inkml:trace>
  <inkml:trace contextRef="#ctx0" brushRef="#br0" timeOffset="19425.928">22267 9012 320 0,'-3'-72'121'0,"6"60"-95"0,1-1 9 0,-4 13-1 16,0 0-5-16,7 3 5 16,0 22-1-16,4 19 2 15,3 13-19-15,0 15 6 0,3 22 2 16,1 28-10-16,3 19-3 15,4 35-7-15,7 6-1 16,10 22-1-16,18-19-2 16,18 6 3-16,-1-16 0 0,-3-15-1 15,4-31 1-15,3-22-24 16,-3-13-8-16,-11-19-70 16,-11-25-28-16,-21-12-44 15</inkml:trace>
  <inkml:trace contextRef="#ctx1" brushRef="#br0">12404 17187 0,'-113'119'16,"99"-110"0,14-9-1</inkml:trace>
  <inkml:trace contextRef="#ctx1" brushRef="#br0" timeOffset="110.706">12428 17130 0,'0'0'16</inkml:trace>
  <inkml:trace contextRef="#ctx0" brushRef="#br0" timeOffset="23449.488">2258 5607 204 0,'-35'19'77'0,"20"-6"-60"0,-2 9 13 0,10-13 3 0,0 7-8 16,-4 3-2-16,4 2-5 15,0 1-1-15,3 0-9 16,4 0 6-16,7 0 3 0,4-3-3 15,0-3 0-15,6-1-4 16,4 1 1-16,1-7 5 16,2-5 4-16,-3-11-1 15,1-8 0-15,-8-7-6 16,3-13 0-16,1-9-8 16,-7-3-1-16,-4-6 0 15,-7 9 2-15,-7 0-5 0,-11 3-1 16,0 10 0-16,-20 6 0 15,-15 9 2-15,3 13 1 16,4 16-1-16,-3 15-2 16,10 16 3-16,11 6 2 15,3 3 0-15,11-2 0 16,11-4-1-16,6-7 2 16,11-8 1-16,18-1 1 15,3-6 0-15,11-12 0 16,4-7 2-16,-8-6 1 15,0-6 1-15,1-7 0 16,-15-12-6-16,4-9-2 16,-11-10 0-16,-4-3 0 15,-10-4 0-15,-10 8 0 0,-15-5-2 16,-6 5 1-16,-19 8-4 16,-3 7 0-16,-14 9-1 15,11 13 0-15,-4 12 0 16,7 13-2-16,7 12 3 15,4 10 0-15,14 12-4 16,10-6-1-16,8-3 0 16,6-6 4-16,11-4 3 15,11-9 4-15,17-6 0 16,1 0 2-16,6-10-2 16,4-9 2-16,-11-9-2 15,4-3 0-15,-10-14-3 16,-8-8 1-16,0-7 0 0,-10-3 3 15,-11 0-1-15,-7 0 0 16,-14 1-3-16,-15 8 1 16,-9 1-2-16,-15 5-1 15,0 20-2-15,3 9 1 16,-3 9-1-16,11 16-2 16,3 19 0-16,4 19 0 15,14 3 0-15,7-3 3 16,10-4 0-16,11-5 1 15,7-11 0-15,15-2 2 16,13-16 1-16,4-6 3 16,10-3 1-16,8-10 1 15,-8-6-4-15,-6-13-1 16,-15-5 3-16,0-7 1 0,-7-16-6 16,-10-9 0-16,-7-16-1 15,-11-3 0-15,-7 6 2 16,-11 0 1-16,-17 16 1 15,-15 13 0-15,-3 15-7 16,-10 16 0-16,6 15 1 16,4 20 1-16,15 15-2 15,6 9 2-15,7 4-1 16,11-4 0-16,11-2 2 16,3-7 2-16,14-10-3 15,14-2 0-15,7-10 3 16,4-6 1-16,14-4 1 0,-7-12 0 15,0-3-2-15,-4-12 1 16,-10-13 0 0,-8-3 1-16,1-16-2 0,-14-10 1 15,-8 1-2-15,-13-10 2 16,-15 10-4-16,-10 6 0 16,-8 9 1-16,-13 13 2 15,6 13-3-15,-2 12 0 16,9 16 1-16,11 9 0 15,1 22-3-15,13 6 2 16,11 0 1-16,7-6 0 16,11-6-3-16,17-3 2 15,11-7 1-15,3-6 2 16,11-6-1-16,-7-10 2 0,0-6-2 16,-1-9 2-16,-13-10-2 15,0-12-1-15,-11-9 3 16,0-10 0-16,-10-7 1 15,-11 1 0-15,-7 0-2 16,-18 6-2-16,-7 3 1 16,-3 16-1-16,-14 9 0 15,-1 16 0-15,4 15-3 16,-3 20 2-16,14 11-1 16,10 17 0-16,7-4 4 15,11-5 1-15,7-8-4 16,11-5-1-16,10-7 1 15,7-9 0-15,11 0 3 0,4-12 1 16,-12-4-1-16,5-9 1 16,-1-10-2-16,-7-12 2 15,-10-6 0-15,-1-13 1 16,-6-3-2-16,-4-6 1 16,-14 3-2-16,-4 9-1 15,-6 9 1-15,-4 14-1 16,-11 8-3-16,-11 16 0 15,5 16 4-15,6 10 1 16,-3 5 0-16,10 1-2 16,7-3-2-16,11-4 1 15,7-3-1-15,11-6-2 16,6-3 3-16,8-10 2 16,14 1-2-16,-7-1 0 0,3-9 3 15,-3-9 1-15,-1-10-1 16,-9-3 1-16,-5-13-2 15,-6-2 2-15,-11-4-2 16,-7 7-1-16,-7 2 1 16,-7 7 1-16,-11 9-1 15,-11 7-1-15,5 15 1 16,2 7 1-16,-2 9-3 16,9 6 0-16,8 3-1 15,11 1 0-15,-1-1 2 16,11-3 0-16,7 0-3 15,7-6 2-15,11-3-1 0,10-3 0 16,7-7 2 0,-6-6 2-16,-1-3-1 0,0-12 2 15,-10-7-2-15,-7-12 2 16,-4-7-2-16,-7 1-1 16,-11-1 1-16,-6 7 1 15,-8 5 1-15,-10 8 1 16,-11 11-5-16,4 14-1 15,-1 15 1-15,1 9 2 16,7 3 0-16,10 1-1 16,8-4-4-16,6-6 0 15,11-3 2-15,11-9 1 16,3 3 3-16,11-13 1 16,0 3-4-16,-4-12 1 15,0-7 2-15,-3-12 1 0,-4 0-4 16,-7-3 1-16,-7 0 2 15,-7 2 1 1,-7 4-1-16,-7 7 1 0,-7 9-4 16,0 9 0-16,-1 6 1 15,1 4 0-15,7-4 0 16,4 7 0-16,2-4-3 16,5 4 2-16,6-4-1 15,5 1 0-15,6 0 2 16,-4-4 0-16,8 0 0 15,0-2 0-15,-1-7 0 16,4-4 2-16,-7-5-1 0,1-7 2 16,-5-6-2-16,-3-6 2 15,-3 9-2-15,-4-3-1 16,-4 4-2-16,1 2 1 16,-8 7 1-16,0 9 0 15,-3 6 0-15,-3 6 0 16,3 4 0-16,3 3 0 15,4 0-3-15,3-7 2 16,1 4-1-16,3-4 0 16,7-2 2-16,0-4 2 15,4-6-3-15,3-3 0 16,3-6 1-16,-3-4 2 16,-3-6-1-16,0 0-1 15,-11 1 1-15,0 2 1 0,0 0-1 16,-11 7-1-16,-3 9 1 15,-4 6 1-15,-6 10-3 16,2 3 0-16,5-1 1 16,3 1 0-16,7-3-3 15,7-4 2-15,0-2-1 16,7-4 0-16,0 0 2 16,0-2 0-16,-4-1 0 15,-3-3 2-15,0 0-1 16,0 0 2-16,0 0-4 15,0-7-2-15,0 4-9 16,-3-3-3-16,-1 3-3 16,1 0-2-16,-1 0 3 15,-3 3 2-15,4 0 4 0,-4-4 2 16,3 1 1-16,1-6 0 16,3-7-24-16,0 4-9 15,3-4-28-15,4-3-9 16,0-3-103-1</inkml:trace>
  <inkml:trace contextRef="#ctx0" brushRef="#br0" timeOffset="25715.951">3030 4936 308 0,'-10'-12'115'0,"3"5"-89"0,-11-2 21 16,11 6 3-16,-7-3-10 15,-4-4 0-15,1 7-15 16,-5-3-2-16,-6-4-14 15,-14-2 3-15,-4-4 4 0,-7 1 1 16,-3-1-1-16,3-3-2 16,-4 10-1-16,4 9-3 15,-10 6-1-15,-1 6-3 0,-17 10-1 16,7 4-1 0,4-5 0-16,-1 5-2 15,-3-5-2-15,-18 11 1 16,1 2 1-16,9 7 1 0,-2 12 1 15,6 4-2-15,1-4 1 16,-8 4-2-16,7-7 2 16,8 6-2-16,3 1-1 15,17 5 1-15,4 1 1 16,4 3-1-16,10-3 2 16,8-4-4-16,2-2 0 15,5-1 1-15,10 13 0 16,7 0 0-16,7 0 2 0,14-3-1 15,11-7 2-15,14-5-2 16,14-1 2-16,0 0-2 16,10-3 2-16,8 1-2 15,21-1 2-15,3-3 0 16,11-3 1-16,17 3-5 16,8-6 1-16,6-7 0 15,29-3 2-15,-7-2 1 16,25-4 1-16,-1-3-2 15,25-4-2-15,-3-5 1 16,28 3-1-16,-4-13 0 16,25 3 0-16,0-3 0 15,11-3 2-15,14 0-1 16,-4 0 2-16,18-3-4 0,10 3 0 16,-6 3 1-16,77-3 0 15,-18 7-3-15,-24-4 2 16,3 9 1-16,7-6 0 15,-10-2 2-15,-8 2 1 16,26-3-4-16,3-3 1 16,-8-3 0-16,-2-3 2 15,20-4-3-15,0-2 0 16,1-1 1-16,-11-3 0 16,3 7 2-16,7-4 1 15,-3 7-4-15,-14 3 1 16,0 0 0-16,10 6 0 15,-6 6 0-15,-19 4 0 16,8-4 0-16,7 10 0 16,-8-9 0-16,-2 5 0 0,16-2 0 15,8-10 2-15,-10 0-3 16,-5 0 0-16,15-3 1 16,14 0 0-16,-17-3 0 15,-12 0 0-15,15 0-3 16,4 3 2-16,-4-3 1 15,-8 0 2-15,8-1-1 16,11 4 2-16,6-3-4 16,-3 0 0-16,-10-3 1 15,6 0 2-15,15 3-3 0,3-4 0 16,-14-2 1-16,-14 9 0 16,7-3 0-1,7-4 0-15,0 7 0 16,-18 0 0-16,-14 0 0 0,11 0 0 15,-7 0 0-15,-14 0 0 16,-1 0 0-16,5 7 0 16,-26-7 0-16,8 0 2 15,-8 0-3-15,-21 0 0 16,8-7 1-16,-18-2 0 16,-4 0 0-16,-14 2 0 15,-4-2 0-15,-6-4 0 16,-11-5 0-16,-11-4 0 15,1-7 0-15,-29 1 2 0,3-6-1 16,-13-1-1-16,-18-2 1 16,7 2-1-16,-21 7-3 15,-15 0 2-15,5-1-1 16,-8-5 0-16,-18 6 0 16,-20-10 0-16,-8-6 2 15,-3-9 2-15,-7-7-3 16,-11 7 0-16,-11 0 1 15,-10 6 0-15,-10-3 0 16,-8-7 2-16,-10 1-3 16,-8-13-2-16,-10 0-1 15,-14 3 3-15,-14 6-7 16,-24 4-2-16,-29-1 3 0,-22-2 4 16,-9-1 2-16,-33-6 1 15,-14 7-3-15,-17-4 2 16,-25 10 1-16,0-1 0 15,-28 11 0-15,0-1 0 16,-22 0-3-16,-2 0 2 16,-19 3 1-16,-14-3 2 15,8 0-1-15,-29 0-1 16,-14 7-2-16,4 2 1 16,-25 1 1-16,-15 12 0 15,1-3 0-15,4 9 2 16,-22 4-1-16,-18 2-1 15,1 1 1-15,6 3-1 16,-6-1 0-16,-18 7 0 0,-11 0-3 16,-14 7 2-16,-7-1 1 15,-3 0 0-15,3 3 0 16,0 4 2-16,11 0-1 16,3 2-1-16,-7 1 1 15,4-4-1-15,0 4 0 16,10-13 2-16,15 4-3 15,3-4 0-15,-11 3 1 16,-7 3 2-16,-3-9-1 16,-4 7-1-16,15 2-2 15,2 4 1-15,1 2 1 0,-10 4 0 16,3 0 0 0,6 0 0-16,26-1 0 0,7-5 0 15,-8-4 0 1,15-2 0-16,24-1 0 15,-10-3 2-15,120-3-1 0,-142 3-1 16,8 4-2-16,10-4 1 16,25 3 1-16,-10 0 0 15,6 4 0-15,18-1 2 16,-14-3-1-16,11 1-1 16,10-4 1-16,-7 6-1 15,21-3-3-15,-6-3 2 16,9 4 1-16,8-4 2 15,0-3-1-15,14 0 2 0,-18 6-2 16,25-3-1 0,-17 0-2-16,20 1-1 0,-17 2 2 15,21-3 2-15,-10 3-2 16,13 1 0-16,-6 2 1 16,17 0 0-16,-11 4 0 15,29-7 2-15,-7 0-1 16,21 1-1-16,7-7 1 15,-4 0-1-15,25-7 0 16,4 1 0-16,-7 0-3 16,20 3 2-16,12-4-1 15,-15 4 0-15,18 3 2 16,14-3 0-16,0 0-3 16,4 0 2-16,3 3-10 15,24-3-3-15,5 0-17 0,13-4-6 16,14-2-35-16,1-4-16 15,10-9-93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6:36.4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22172 396 132 0,'-28'0'52'0,"17"-9"-41"0,-6-10 2 0,10 16-3 16,-8-7 0-16,-2 1 1 15,-4-4 3-15,-4 1 2 16,-7-1-9-16,-7 4 2 0,-10-4 4 16,-11 4-3-16,-3 3 2 15,-1 6-1-15,1-10 1 16,-4 7-2-16,-11-3 1 0,-7 3 0 31,1 3 3-31,-1-7-3 0,-3 4-1 16,-15-3-2-16,-6 6 0 15,3 0-2-15,-10 0 1 16,-15 6-4-16,4 4 0 16,4-7 1-16,-11-3 0 0,-4 9-2 15,1-2-2-15,-8-4 1 16,-10-3 1-16,10 6 3 15,-14-3 2-15,-3 10-3 16,3-7-3-16,-14 3 2 16,4 10 0-16,7-3-1 15,-15-4-2-15,15 1-2 16,3 6 1-16,-10 0 1 16,10-4 0-16,8 4 0 15,-8-3 0-15,7-4 0 16,11 4 2-16,-39 0-1 15,4-4-1-15,21 4-2 16,-1-4 1-16,-6 10 1 16,10 3 2-16,8-6-3 15,-4 9 0-15,6 4 3 0,23 12 1 16,16 0-1-16,11-1 1 16,15 1-2-16,13-6 2 15,11 0-4-15,15-1 0 16,9 1 1-16,15-7 2 15,14-3-3-15,14 7 0 16,11-4 1-16,10 10 2 16,8 3-1-16,17-3-1 15,28 6 3-15,18 3 0 16,7-3-1-16,31-6-2 16,11 3 1-16,22-10-1 0,20-6 0 15,15 1 2-15,10-8-1 16,32-2-1-16,-3-9 1 15,28-1 1-15,10-3-1 16,0-3 2 0,25 4-4-16,11-7 0 0,-1 3 3 15,11 6 3-15,18-2-4 16,3-7-1-16,-10 3 0 16,7 3 0-16,7-6 0 15,-11 0 0-15,-10 0 0 16,13 0 2-16,1-6-3 15,-14 6 0-15,0 0 1 16,3-3 2-16,-7-4-1 0,-7 4-1 16,14-3 1-16,0-7-1 15,-7-2 0-15,8-4 2 16,6-6-1-16,-17-3-1 16,-8-4-2-16,-3 4 1 15,-39-6 1-15,4 5 2 16,-35 4-1-16,-5-9 2 15,-30 9-2-15,-26-7 2 16,-13 4-2-16,-29 6 2 16,-32 0-2-16,-28 3-1 15,-21 1 3-15,-28-1 0 16,-21-6-1-16,-32-4-2 16,-39-5-2-16,-25-13-1 15,-31-10 2-15,-39-8 2 0,-32-1-2 16,-32 6 0-16,-45 1 1 15,-19-7 2-15,-27-3 1 16,-32-6 1-16,-29-4 4 16,-17 4 3-16,-10 9-6 15,-18 6-1-15,-22 7-2 16,-20 6 1-16,-18 6-2 16,-18 13-1-16,-4 9 1 15,1 13 1-15,10 15-3 16,29 17 0-16,31 2-15 15,18 16-4-15,35 12-50 16,49 13-19-16,40-6-42 16</inkml:trace>
  <inkml:trace contextRef="#ctx0" brushRef="#br0" timeOffset="10689.885">9719 2459 460 0,'-11'0'0'0,"-10"10"13"16,14-1 6-16,-3 0 4 15,-1 1 1-15,0 6-2 16,4-7 1-16,0-3-13 16,4 4 3-16,-1-1 3 0,8 0 5 15,6-5 2-15,12 2-4 16,16-6-1-16,15 0-2 15,14-10 3-15,22-5-5 16,38-4 2-16,14-6-3 0,46-13 2 16,14 4-4-16,24-1-1 15,12 4-4-15,-43 15-1 16,-49 7 1-16,73 18 1 16,36 16-3-16,-17 0-1 15,-36-3 3-15,-25 0 1 16,-17-3 1-16,-11-6 0 15,-21 5-2-15,-21-11 1 16,-18 2-2-16,-14 1 2 16,-17-10-2-16,-12 3 0 15,-13 3 1-15,-7-6 1 16,-4 0-3-16,-7 0-1 0,-3 0-1 16,-1 0-2-16,-3 0-2 15,0 0 1-15,0-6-1 16,1 3 0-1,-5-7 4-15,4 4 3 0,-3-4-4 16,-4 1-1-16,-4 0 0 16,1-1 2-16,-4-2-10 15,3-4-4-15,0 10-25 16,-3-4-11-16,0 4-41 16,0 0-19-16,-7 3-94 15</inkml:trace>
  <inkml:trace contextRef="#ctx0" brushRef="#br0" timeOffset="12357.555">12912 5457 252 0,'-18'0'96'0,"15"-3"-75"0,-1 3 21 0,4 0 6 16,-4 0-11-16,1 0-1 15,3 0 2-15,0 0 0 16,-4 0-20-16,1 0 3 0,3 0 0 15,0 0 0-15,0 3 2 16,0 0-4-16,7 0 0 0,4 0-1 16,3-3 0-16,7 0 0 15,11-3 0-15,17-3-5 16,18-4 0 0,4 7-6-16,-1-3 1 0,8-3-5 15,3 9-2-15,3-10 4 16,-2 7 1-16,-12-3 2 15,-6-4 2-15,-8 7-3 16,-14-3-2-16,-6 3 2 16,-8 0 2-16,-7 0-2 15,-7 3-2-15,-3 0-2 16,-4 3 0-16,-4 0 0 16,-3 0 1-16,0-3-11 15,0 0-5-15,4-3-38 0,3 0-18 16,4-4-30-16,-1 1-14 15,4 6-83 1</inkml:trace>
  <inkml:trace contextRef="#ctx0" brushRef="#br0" timeOffset="13126.222">14083 4855 288 0,'-32'-13'110'0,"25"7"-86"0,-3 3 20 16,6 0 5-16,0-4-9 16,1 1 1-16,3-3-6 15,0-7 1-15,7 4-20 16,4-7 4-16,3-6 1 0,7-4 0 0,7 4 2 16,0 0-7-16,8-3-1 15,-1 9-3-15,4 0 0 16,3 4-4-16,7 2 0 15,11 4-1 1,4 6 3-16,-1 6-3 0,-6 12 1 16,-8 11-1-16,-6 8 3 15,-12 13 1-15,-6 3 3 16,-7 4-3-16,-11 2-1 16,-11 13-4-16,-14 12 1 15,-13 1-4-15,-15 0-2 16,-7-7 0-16,0 3 1 15,0 10-1-15,-7 6-1 16,0-9 1-16,0-7-1 0,4-9 0 16,10-9 0-16,7-13 0 15,11-3 0-15,10-7 0 16,11-12 2-16,11-6-3 16,10-10-2-16,14-2 2 15,7-4 2-15,8-3 0 16,13-10-1-16,22 10 3 15,17-9 0-15,0 9 1 16,18-3 2-16,7 3-3 16,-7 0-2-16,-11 3 0 15,-14-3 1-15,-10 0-1 16,-14 6-1-16,-12-6-2 16,-9 3-1-16,-8-3-7 15,-10 0-2-15,-8 0-11 16,-6-3-5-16,-7-3-25 0,-4-3-9 15,0 6-33-15,-4-4-13 16,4 7-81 0</inkml:trace>
  <inkml:trace contextRef="#ctx0" brushRef="#br0" timeOffset="13645.029">15886 4243 304 0,'7'-44'115'0,"-7"32"-89"0,-4-4 27 0,4 10 7 15,-7-3-17-15,-4 9-2 16,-3 15-4-16,-7 13 1 15,-3 16-21-15,-12 13 8 0,-20 40 5 16,-15 28 1-16,-3 38 4 16,7 26-10-1,11 14-6-15,17 1-4 0,18-25-2 16,24-13-5-16,33-15 0 16,31-20-3-16,10-27 0 15,8-23-3-15,14-18 1 16,-4-19-2-16,-10-19 2 15,-15-12-13-15,-13-13-6 16,-12-13-18-16,-9-12-8 16,-8-3-49-16,-7-4-19 0,-7 4-101 15</inkml:trace>
  <inkml:trace contextRef="#ctx0" brushRef="#br0" timeOffset="14459.18">16161 4711 228 0,'24'-57'85'0,"-13"41"-66"0,0-6 14 0,-4 13 2 15,-4 3 4-15,-3 0 5 16,0 2-1-16,-3 4-2 15,-4 4-22-15,-4 2 8 0,0 9 4 16,1 7 1-16,-1 7 3 16,-3 15-10-16,-3-1-3 15,-1 1-7-15,4 0-1 16,3-3-2-16,4 0 2 16,7 0-7-16,11-1-2 15,6-2 1-15,8-7 3 16,3-6-2-16,4-9 1 15,10-10-5-15,15-9 0 16,6-9-1-16,-3-1 1 16,-3 1-2-16,-11-1 2 15,-11 4-2-15,-10 2-1 0,-8-2-24 16,-3 9-11-16,-7-3-31 16,0 3-11-16,0 0-34 15,-7 9-107 1</inkml:trace>
  <inkml:trace contextRef="#ctx0" brushRef="#br0" timeOffset="14833.661">16644 4601 368 0,'0'-35'137'0,"4"26"-106"0,-4 3 17 0,0 6 3 16,0 0-11-16,0 3 1 16,0 6-6-16,0 16 1 15,0 16-20-15,3 12 4 0,-3 10 3 16,4 15-6-16,3 32-2 16,3 0-2-16,4 12 1 15,1-3-7-15,-1 4-4 16,3-17 0-16,1-15 0 15,-4-16-1-15,0-15-2 16,0-13 1-16,0-12 1 16,0-10-1-16,1-13-1 15,-5-6-6-15,-3-2-4 16,-7-4-23-16,-3-7-9 16,-1-2-33-16,-3-1-13 15,0-8-41-15,7-1-16 0,4-3-2 16</inkml:trace>
  <inkml:trace contextRef="#ctx0" brushRef="#br0" timeOffset="15313.694">16813 4287 252 0,'-10'-81'96'0,"13"53"-75"0,1-7 21 0,-1 19 3 15,4 4-3-15,1-4 1 16,-1 0-1-16,0 1 1 16,0 2-24-16,3 4 9 0,4 6 5 15,4 6 3-15,7 16 0 16,10 25-8-16,11 18-3 15,7 17-3-15,7 24-2 16,17 32-8-16,19 6-5 16,-1 38 2-16,-10-13 2 15,-8 6 2-15,-17-5 3 16,-14-23-3-16,-18-19 0 0,-14-9-5 16,-10 0 0-16,-11-9-3 15,-11-13 0-15,-10-19-3 16,-7-12-2-16,-8-10 1 15,-3-9-1-15,1-9-3 16,9-4 2-16,5-6-4 16,6-6-1-16,4-4-15 15,7-5-6-15,7-4-41 16,7-3-19-16,10-3-84 16,8-9-36-16,-1-10 43 15</inkml:trace>
  <inkml:trace contextRef="#ctx0" brushRef="#br0" timeOffset="19861.617">11575 4573 236 0,'7'-10'88'0,"-7"13"-69"0,-4 7 26 0,1 2 6 15,-4 13-6-15,0 10 0 16,-8 15 3-16,5 3 3 16,-11 4-28-16,-4 9 9 0,-7 15 3 15,-7 7-8-15,-6 3-3 16,-12 0-10-16,-3 12-4 15,0 7-5-15,0-7-4 16,4-12 2-16,-1-12 0 16,8-13 1-16,10-10 0 0,7-3-5 15,8-18-1-15,6-7 1 16,7-3 0-16,4-12-4 16,4-7 1-16,-1-3-27 15,4-3-11-15,0-6-23 16,0-4-8-16,0-2-20 15,0-7-6-15,-3-9-35 16</inkml:trace>
  <inkml:trace contextRef="#ctx0" brushRef="#br0" timeOffset="20253.845">10933 4657 252 0,'-18'-59'96'0,"14"43"-75"0,1-3 19 0,3 10 4 16,-4-4-5-16,4 1-1 15,0 2-6-15,0 4-2 16,0 6-17-16,-3 6 10 0,3 16 6 16,3 32 2-16,4 8 4 15,8 23-8-15,6 25-4 16,7 12-7-16,7 0 0 15,11 16-5-15,7 3 1 16,7-12-5-16,0-10 1 16,-7-3-5-16,-7-6 0 15,-7-13 1-15,-4-16 0 16,-7-15-2-16,-3-12-2 0,-4-14 3 16,-3-8 0-16,-8-10-1 15,1-7 1-15,-4-5-2 16,-7-7-1-16,-4 0-39 15,-3-3-16-15,0-3-41 16,0-3-15-16,4-7-75 16</inkml:trace>
  <inkml:trace contextRef="#ctx0" brushRef="#br0" timeOffset="21859.164">10901 6752 152 0,'3'-7'57'0,"1"4"-44"0,3 0 5 0,-7 3 1 15,3-3-5-15,1-3 0 16,0 6 0-16,-1-3 2 15,-3 3-9-15,0 0 5 0,0 0 1 16,0 0 5-16,0 0 3 16,0 0-5-16,0 0 1 15,0 0-1-15,0 0 2 16,0 0-6-16,0 0-2 16,0 0 3-16,0 0 2 15,0 0 0-15,0 3 1 0,-3 6-2 16,-8 4-1-16,-7 2-3 15,-3 4-1-15,-7 0-3 16,-4 0-1-16,0 0-3 16,-3-7 1-16,3 7-2 15,4-3 2-15,3-4-2 16,4 1 2-16,7-4-4 16,4-3-2-16,3 1-3 15,3-4 1-15,4 0-32 16,7-3-13-16,7-3-39 15,4 0-16-15,7-4-8 16</inkml:trace>
  <inkml:trace contextRef="#ctx0" brushRef="#br0" timeOffset="22205.119">10894 6780 228 0,'-11'0'85'0,"8"0"-66"0,-1-3 8 0,4 3-2 15,0-3-7-15,4-4 0 0,3 4-2 16,0 3 3-16,3 3-11 16,1 4 7-16,3 2 2 0,4 4 2 15,-1 2 1-15,5 1-7 16,-1-7-3-16,3 7-1 15,5-3 1-15,-1-4-5 16,0 0-3-16,0-2-1 16,-3-1 1-1,0-3 1-15,-11 0 1 0,-4 0-2 16,-3 1 1-16,-3-1-42 16,-8 0-18-16,-3 0-75 15,0 3-55 1,0 4 79-16</inkml:trace>
  <inkml:trace contextRef="#ctx0" brushRef="#br0" timeOffset="22775.967">10890 6836 160 0,'7'-18'63'0,"-3"14"-49"0,3-8 11 0,-4 6 5 15,1-1-14-15,3-2-3 16,-3 3 0-16,-1-1 4 0,1 1-9 15,-4 0 4-15,0 6 4 0,0 0-2 16,-4 3 2-16,1 0 0 16,-5 3 2-16,-2 1 1 15,-1 2 3-15,-3 1-6 16,0 2 1-16,-4 1-4 16,1 5 2-16,-4 1-4 15,-1 6 1-15,1 7-1 16,-3 15 3-16,2 12-1 15,1 1 0-15,4-1-1 16,3 1 0-16,6-7 0 0,8 4 2 16,11-7 2-1,10 0-1-15,15-9-1 16,9-10 1-16,5-9-4 0,-1-6-1 16,4-10-6-16,4-3-1 15,-5-3 1-15,-6 0 0 16,-10 0-2-16,-8 0 1 15,-7 0-2-15,-7 0 2 16,0 0-33-16,-7-3-14 16,0-3-42-16,0-4-16 15,7 4-67 1</inkml:trace>
  <inkml:trace contextRef="#ctx0" brushRef="#br0" timeOffset="27323.673">13356 4836 204 0,'-3'-9'77'0,"-1"5"-60"0,1 1 21 0,3 0 6 16,-4 3-5-16,1 0 2 16,-1 0-3-16,0 0-2 15,1 3-19-15,-4 0 7 0,3 1 4 16,1-1-2-16,-1-3 2 15,4 3-7-15,0-3-3 16,0 3 1-16,4 0 2 16,-1 0-2-16,4 4-2 15,0-1-3-15,-3 0 1 0,0 7-4 16,-1 2-1-16,1 4 0 16,-1 0 1-16,1 15-1 15,3 10-1-15,0 13-1 16,7 5 2-16,0 7-5 15,0-3-3-15,0 3 1 16,-3 3 0-16,-4 10-4 16,0-10 1-16,0-6 4 15,-4-10 5-15,-3-6-5 16,0-6 0-16,0-9-2 16,0-7 1-16,0 0 0 15,0-6 1-15,0-6-2 16,0-4 1-16,0-2-2 15,0-4 2-15,0-3-4 0,0 4 0 16,0-4 1-16,0-3 2 16,0 6-1-16,0-3-1 15,0-3-4-15,0 0 0 16,0 0-33-16,0 0-13 16,0 0-61-16,0 0-26 15,0 9-63 1</inkml:trace>
  <inkml:trace contextRef="#ctx0" brushRef="#br0" timeOffset="34949.787">18965 4905 280 0,'-46'-6'107'0,"39"6"-83"0,-3 0 24 15,10 0 6-15,0 0-15 16,7-3-2-16,3-4-5 16,8 4 2-16,3-3-18 15,8 3 8-15,6 0 6 0,4 3-3 16,17 0 1-16,18 0-11 15,7 0-3-15,0 0-6 16,4 3 0-16,3 0-5 16,0 0-2-16,-10 3 0 0,-11 1 1 15,-14 2-3-15,-11-6 0 16,-10 6-32-16,-11 1-15 16,-14-1-36-16,-10 1-14 15,-15 2-85 1</inkml:trace>
  <inkml:trace contextRef="#ctx0" brushRef="#br0" timeOffset="35190.11">19001 5237 312 0,'0'-6'118'0,"21"3"-92"0,14 3 30 0,-17 0 7 0,10 0-11 16,18-3-3-16,17 0-13 15,8 0-3-15,-1-1-18 16,-6 4-5-16,-4 0-2 16,-4 0-4-16,-3 4-1 0,-7-4 1 15,-7 0 0-15,-4-4-27 16,-7 1-9-16,-6 0-37 16,-5 0-14-16</inkml:trace>
  <inkml:trace contextRef="#ctx0" brushRef="#br0" timeOffset="36541.813">17251 2999 160 0,'7'-13'60'0,"-7"7"-47"0,3 3 6 0,1-4-2 0,-1 4-4 15,1-3 2-15,0 3-2 16,-1-3 2-16,1 6-8 16,-1-4 9-16,-3 4 6 0,0 0 2 15,0 0 3-15,0 0-4 16,0 0 0-16,0 0 1 16,-3-3 2-16,-1 3-3 15,-3 0 0-15,-7 3-3 16,-7 7-1-16,-11 9-6 15,-14-1 0-15,-14 11-4 16,-7 11 0-16,4 7-3 16,6 7-1-16,8 2-1 15,3-3 2-15,7-9 1 16,4 0 3-16,10-6-5 0,4-7-3 16,7-3-1-16,7-6-1 15,3-3 0-15,4 0 2 16,4-10 1-16,-1-2 3 15,4-4-5-15,-3-3-1 16,-4 0-5-16,0 0-1 16,0-6-37-16,0-1-14 15,-4 4-31-15,4 0-12 16,-3 6-37 0</inkml:trace>
  <inkml:trace contextRef="#ctx0" brushRef="#br0" timeOffset="36960.624">16609 2977 272 0,'-4'-35'101'0,"8"26"-78"0,-4 2 15 0,0 7 4 16,0 7-10-1,-7 2-1-15,-4 1-2 0,-3 15-1 16,0 9-15-16,3-12 3 0,-6 41 2 16,3 9-2-16,3-9 1 15,7-1-7-15,4-8-2 16,4-4-2-1,7-13 1-15,6 1-2 0,4-10 2 16,4 4-2-16,0-10 0 16,-1-7-3-16,1-2-2 15,0-7 1-15,-4-3 1 16,0-3 1-16,0-3 3 16,1 0-30-16,-1 0-10 15,0-3-48-15,4 2-20 16,3 4-63-1</inkml:trace>
  <inkml:trace contextRef="#ctx0" brushRef="#br0" timeOffset="39408.27">17604 3237 112 0,'0'0'44'0,"0"0"-35"0,0 0 7 0,0 0 2 16,0 0-8-16,0 0-1 15,0 0-3-15,0 0-1 16,0 0-3-16,0 0 5 0,0 0 3 16,0 0 3-16,0 0 3 15,0 0-9-15,0 0-2 16,0 0-3-16,0 0 1 16,0 0-4-16,0 0 0 15,0 0 1-15,0 0 0 16,0 0 0-16,0 0 2 15,0 0-3-15,0 0 0 16,0 0 1-16,0 0 0 16,0 0 2-16,0 0 1 15,0 0-1-15,0 0-2 16,0 0-2-16,0 0 1 0,0 0 1 16,0 0 2-16,0 0-1 15,0 0-1-15,0 0-2 16,0 0 1-16,0 0 1 15,0 0 2-15,0 0-1 16,0 0-1-16,0 0 1 16,3-6-1-16,-3 6 0 15,0 0 2-15,0 0-1 16,0 0-1-16,0 0 1 16,0-10 1-16,0 10-1 15,0 0-1-15,0 0 1 0,0 0 1 16,0 0-1-16,0 0-1 15,0 0 3-15,0 0 0 16,0 0 1 0,0 0 2-16,0-9-1 0,0 9 2 15,0 0 2-15,0 0 2 16,0 0 1-16,0 0 2 16,0-6-1-16,0-1 0 15,0 1 4-15,0 0 3 16,0-10 7-16,-3 0 6 15,-1 4-3-15,-3-10 0 16,0-3-6-16,-4 0-3 16,1-13-7-16,-1-15-4 15,1-16-1-15,-1-6-1 16,4 15-7-16,0-6 0 0,3 13-1 16,4 6 0-16,0 3 0 15,4 9 0-15,-1 4 0 16,5 9 0-16,-1 3-5 15,0 16 1-15,0 3 2 16,3 3 1-16,1 7-41 16,-1-1-19-16,1 7-31 15,0 6-13-15,-1 9-16 16</inkml:trace>
  <inkml:trace contextRef="#ctx0" brushRef="#br0" timeOffset="39905.128">17896 2870 288 0,'-7'-9'110'0,"4"2"-86"0,-8 7 11 0,8-9 1 16,-4 9-2-16,-4 9 4 15,-3-9-8-15,-4 16-3 16,1 3-15-16,-1 0-1 0,0 6 2 16,1-6-5-16,-1 9-2 15,4-3 1-15,7-3 0 16,3-3-1-16,4-1 1 16,8-11 2-16,6-1 2 0,3-6 3 15,8-6 2-15,0-7-3 16,-1 1 0-1,-2-4 4-15,-5 0 3 0,-6 4-4 16,-4-1 1-16,-7 10-8 16,-4-3-3-16,1 12-3 15,-1-3-3-15,1 7 1 16,3 2-1-16,0-2-3 16,0-1 2-16,3 3 1 15,1 1 2-15,-1 3-3 16,4-1 0-16,0 1-26 15,0-3-11-15,0 5-21 16,1-5-8-16,2-7-6 16,1-6 0-16,-1-6 2 0,1-3 5 15,-1-4-57 1</inkml:trace>
  <inkml:trace contextRef="#ctx0" brushRef="#br0" timeOffset="40536.38">17995 2591 260 0,'-3'-35'99'0,"3"23"-77"0,0-4 18 0,0 10 4 16,3 0-1-16,1 3 2 15,-1-4-3-15,4 4-2 0,0 6-21 16,0 7 4-16,4 5 1 0,0 10-4 16,-1 13 1-16,-3 15-12 15,0 7-3-15,0 0-4 16,0-7 1-16,0-9 0 15,1 3 1-15,2-13-22 16,-3-2-10-16,0-14-24 16,-3-2-9-16,-4-6-10 15,-4-7-4-15,-6-6 2 16,-8-7 0-16,-14-6-32 16,-7-2 161 15,-21-26-8-16,15 9 11-15,9 16-7 0,15 4-7 16,14 15-6-16,18 9 1 16,13 7-22-16,15-7 7 15,4-2 3-15,6-1 2 0,4 0 2 16,10-3-6-16,8-6-2 16,-1-9-4-16,-6-4-3 15,-8-9-9-15,-13-3-3 16,-12 2-1-16,-9 1 2 15,-15 0-3-15,-14 10 0 16,-15 8-1-16,-13 17-2 16,-11 18 3-16,0 6 2 15,4 1 0-15,3 9 2 16,11-7-4-16,7-5 0 16,14-1-1-16,10-9-2 15,15-6 3-15,17-7 0 0,15-6-1 16,6 0-2-16,-3-3 1 15,-4 0-1-15,-6-3-14 16,-4 0-3-16,-8-3-37 16,-2 3-16-16,-5 0-42 15,4 6-18-15,1 0-25 16</inkml:trace>
  <inkml:trace contextRef="#ctx0" brushRef="#br0" timeOffset="41089.821">19036 3074 236 0,'10'-3'88'16,"-6"0"-69"-16,0-1 26 0,-1 4 6 0,-3-9-2 15,0 0 1-15,-3-1 0 16,-5-2 1-16,-2-1-27 16,-4-3 6-16,-7-2 1 0,-4-14-5 15,0-8-1-15,1-11-12 16,-1-2-3-16,4 0-6 16,0-4-3-16,3 1 0 15,4-4 1-15,7 7-1 16,3 9-1-16,8 3-2 15,10 10 1-15,7 9-1 16,7 9 0-16,7 7 2 16,4 9 2-16,4 10-3 0,2-1 0 15,5 7 1-15,-1 0 2 16,1 0-23-16,-8 9-11 16,-7-12-21-16,-7 3-7 15,-6-7-21-15,-12 1-9 16,-10 5-61-1</inkml:trace>
  <inkml:trace contextRef="#ctx0" brushRef="#br0" timeOffset="41302.389">18609 2716 308 0,'-25'10'115'0,"32"-7"-89"0,11 6 19 0,-4-9 4 0,14-3-14 16,18-3 0-16,18-3-14 15,10-1-3-15,-4 7-10 16,1-3-3-16,-4-4-1 0,-4 10-5 16,-6 0 1-16,-11 0-33 15,-7 10-13-15,-11-1-30 16,-7 1-10-16,-7-1-53 16</inkml:trace>
  <inkml:trace contextRef="#ctx0" brushRef="#br0" timeOffset="41602.767">19248 2845 260 0,'21'-9'99'0,"0"5"-77"0,18-8 13 0,-18 2 3 16,7 1-5-16,4-10 3 16,-4 4-9-16,-3-7-4 15,-8 3-13-15,-6 0 5 0,-11 0 2 16,-11 10-5-16,-10-1-2 15,-14 20 6-15,-7 9 1 16,-1 12 5-16,4 7 1 16,11-1-15-16,7-5-4 15,11 2-1-15,13-6 2 16,18-9-2-16,14-3-2 16,8-7 2-16,3-6 2 15,0-3-22-15,-8 0-8 16,1-3-43-16,-7-3-17 15,0 3-89 1</inkml:trace>
  <inkml:trace contextRef="#ctx0" brushRef="#br0" timeOffset="41945.6">19646 2701 312 0,'-17'-3'118'0,"13"6"-92"0,1 6 15 16,3-3 2-16,3 4-6 15,8-1 2-15,3 1-1 0,14-4-2 16,11 0-19-16,7-6 3 0,-1-9 1 16,-2-4-7-16,-11-2-3 15,-8-4-6 1,-6 6-4-16,-15-3 6 0,-13 7 3 16,-15 9-3-16,-14 16-2 15,-3 12 0-15,0 10 1 16,10-1 1-16,7 1 3 15,11-4-3-15,11-5-2 16,24-7 2-16,21-7 0 16,15-2-3-16,6-4-1 15,1-9-1-15,6 3-2 16,4-3-28-16,-3 0-11 16,-4 0-52-16,-7 0-19 15,-7-3-85 1</inkml:trace>
  <inkml:trace contextRef="#ctx0" brushRef="#br0" timeOffset="50546.78">21865 4761 296 0,'14'-22'112'0,"-3"9"-87"0,-1-6 7 16,-2 7-5-16,-1-1 0 15,3-5 6-15,1-1-5 16,-1-3 0-16,-3-3-15 16,0 0 5-16,-3 0 5 0,-4-4-3 15,-4-2 0-15,-3-10-7 16,-3-12-3-16,-11-13-3 16,-8 6-2-16,-13 7 5 15,-11 12 4-15,-3 13 1 16,-8 9 1-16,-20 26-6 0,-19 30-2 15,1 23-2-15,-11 15-1 16,-10 32-1-16,-4 21 0 16,10 13 2-16,4 29 3 15,7-1 0-15,15 29 0 16,24-23-1-16,31 1 2 16,33-4-5-16,28-25-1 15,31-27-2-15,39-26 1 16,15-25-2-16,31-22-1 15,3-22 3-15,-3-25 2 16,11-35 0-16,-18-15 0 16,-21-6-1-16,-25-4 0 15,-24-9 0-15,-25-12 0 16,-36-10-7-16,-35 15 0 0,-21 17 7 16,-17 21 5-16,-32 29-4 15,-11 37-1-15,0 22-4 16,-7 19-1-16,14 19-1 15,25 6-2-15,32-6-2 16,31-16-1-16,25-9-16 16,18-16-8-16,6-7-16 15,15-14-9-15,11-14-55 16,3-9-24-16,-4-18-44 16</inkml:trace>
  <inkml:trace contextRef="#ctx0" brushRef="#br0" timeOffset="51554.019">22825 4917 244 0,'31'-62'90'0,"-16"24"-70"0,2-28 15 0,-6 32 0 0,-1-1-7 15,-3-9-2-15,1 10 12 16,-8 3 5-16,-8 6-22 15,-2 6 10-15,-11 3 6 0,-11 7 0 16,-14 15 0-16,-7 13-14 16,-3 28-4-16,-4 22-5 15,-7 15 1-15,-18 39-4 16,0 15-1-16,4 12-2 16,14 13 2-16,18-19-3 15,21-6 1-15,28-3-3 16,35-9 0-16,28-17-3 15,19-18 1-15,34-22-4 16,7-25 0-16,8-31 3 16,14-35 1-16,-11-25-1 0,-14-10-2 15,-11-18 7-15,-14-35 5 16,-21-6-4-16,-24-44-2 16,-29-15-3-16,-21-23 0 15,-18 7-2-15,-24 25-1 16,-36 25 3-16,-10 34 0 15,-4 41 1-15,-13 29 0 16,2 27-5-16,15 10-1 16,17 19-6-16,19 9-2 15,20 19-31-15,25 3-12 0,21 4-46 16,11-4-17-16,3 0-78 16</inkml:trace>
  <inkml:trace contextRef="#ctx0" brushRef="#br0" timeOffset="51929.306">23774 4500 356 0,'-4'-9'132'0,"4"9"-103"0,-3 3 25 0,-1 3 4 16,-6 4-19-16,-5 2-2 15,-6 20-7-15,-3 12-1 16,-1 6-16-16,4 6 1 0,7-6 2 16,10 4-4-16,11-4-2 15,14 0-3-15,11 0 0 16,10-3-4-16,1-3 0 15,6-9-1-15,0-10 1 16,8-10-4-16,-1-2 0 16,-3-13-21-16,0-6-10 15,-7-10-33-15,-7 0-13 16,-11 1-54-16,-10 5-23 16,-11 4 13-16</inkml:trace>
  <inkml:trace contextRef="#ctx0" brushRef="#br0" timeOffset="52199.615">24317 4504 436 0,'-11'-10'165'0,"15"10"-129"0,-1 10 19 16,1-10-1-16,0 9-7 0,-1 16 2 15,1 19-14 1,-4 19-4-16,0 12-18 0,-4 22-1 0,-3 29-1 15,0 2-6-15,0 20-1 16,3-4-2-16,4-16-2 16,0-15 1-1,4-12 1-15,-1-11-8 0,4-14-1 16,1-10-23-16,-1-19-10 16,0-13-34-16,3-12-16 15,-3-6-95 1</inkml:trace>
  <inkml:trace contextRef="#ctx0" brushRef="#br0" timeOffset="52996.411">24726 5541 316 0,'-14'-6'121'0,"11"3"-95"0,-8-3 11 0,7 6 0 15,-3 6-10-15,-3-3 1 16,-1 13-4-16,1-4-3 16,-1 10-11-16,4-3 0 0,3 0 1 0,8-3-2 15,7-4 0-15,6-6 1 16,8-2 1-16,3-11 1 15,0-2 2-15,1-7 2 16,-5-6 2-16,-3-3 1 16,-3-3 1-16,-7 6-3 15,-4 0 0-15,-11 0-5 16,-3 3 0-16,-7 7-3 16,-11 2 0-16,-6 17-3 15,-5 2-1-15,5 4-6 16,2 5-1-16,8 8 1 15,11-1 0-15,6 3 1 16,8 0 2-16,10-9-1 16,3-7 2-16,5-5 0 15,-1-7 1-15,-4-7 0 0,-3-5 0 16,-3-7-2-16,-4 0-2 16,-7 0 1-16,-7 1 1 15,-4-1-14-15,-3 3-5 16,4 4-35-16,3 2-16 15,3 4-36-15,8 0-14 16,-1 9-63 0</inkml:trace>
  <inkml:trace contextRef="#ctx0" brushRef="#br0" timeOffset="53355.203">25358 4290 368 0,'0'-53'140'0,"7"37"-109"0,3 4 24 15,-3 9 4-15,4 6-9 16,3 16 0-16,4 6-8 15,-1 22-3-15,1 9-22 16,-7 38-4-16,-4 13 1 0,-7 9-6 0,-4 25-2 16,-3 3-3-1,-4-12 0-15,1 6-2 0,-1-10 2 16,8-18-4-16,3-22 0 16,3-16-4-16,4-19 1 15,4-12-27-15,3-16-11 16,4-9-41-16,3-16-17 15,4-16-101 1</inkml:trace>
  <inkml:trace contextRef="#ctx0" brushRef="#br0" timeOffset="53851.784">26607 4532 364 0,'28'-32'134'0,"-21"17"-104"0,0 2 18 15,-7 1 0-15,-4 2-6 16,-6 1 1-16,-11 3-6 16,-8 2 0-16,-9 8-21 15,-8 11 0-15,-4 14-2 0,-10 21 4 16,-17 25 1-16,-8 13-2 15,0 18 2-15,8 23-8 16,10-4-4-16,21 1 2 16,18 9 4-16,21-10-7 15,35-9-1-15,32-13-1 0,17-5 0 16,26-20-2-16,17-12-2 16,0-35 3-16,-4-21 0 15,11-10-1-15,-4-22-2 16,-10-25 3-16,-17-38 0 15,-15-12-1-15,-14-47 1 16,-25-16-2-16,-21-47 2 16,-24 3-4-16,-29 3 0 15,-42 35-1-15,0 63 0 16,14 27-3-16,-64 17 1 16,-24 21-5-16,21 29 1 15,21 21-29-15,18 10-11 16,18 6-61-16,20 4-25 15,11 15-73 1</inkml:trace>
  <inkml:trace contextRef="#ctx0" brushRef="#br0" timeOffset="58338.757">11599 7623 148 0,'4'-15'55'0,"-4"12"-43"0,3-7 10 16,-3 4 3-16,4-3 1 15,-1-1 4-15,-3-2-5 16,0-1-1-16,0 4-13 16,0-1 7-16,0 4 4 0,0-3-2 15,0 9 0-15,-3 0-2 16,-1 9 0-16,1 3 2 15,-1 14 0-15,1 5-5 16,-4 7 1-16,3-1-9 0,1-2-2 16,-1-1-3-16,1 1 1 15,-1-4-2-15,1-3-1 16,-1-6 3-16,1 3 0 16,3-12-4-16,0 2-1 15,0-5-37-15,0-7-16 16,0-3-96-1</inkml:trace>
  <inkml:trace contextRef="#ctx0" brushRef="#br0" timeOffset="58539.756">11585 7056 236 0,'-7'-16'90'0,"7"16"-70"0,0 0-3 15,0 0-5-15,4 3-9 16,-1 7-2-16,1 9-5 16,-1 12 0-16,4 10 2 15,4 6-30-15,0 9-13 0,3 19-48 16</inkml:trace>
  <inkml:trace contextRef="#ctx0" brushRef="#br0" timeOffset="58789.128">11779 7877 256 0,'18'29'96'0,"-11"-29"-75"0,0 3 23 0,-3-6 7 15,-1-7-9-15,4 1-3 16,0-10-6-16,0-6-1 16,0-10-18-16,4-12-1 0,-1 0 0 15,5-3 2-15,-1 3 0 16,0 16 1-16,0 6 0 16,0 15-4-16,0 17-2 15,-3 18 0-15,-1 9 1 16,1 13-8-16,-4 0-1 15,0 3-2-15,4 1 2 16,3-4-3-16,3-4-2 16,8-8-34-16,3-13-15 15,0-10-31-15,1-8-13 16,-8 2-65 0</inkml:trace>
  <inkml:trace contextRef="#ctx0" brushRef="#br0" timeOffset="59016.304">12358 7786 392 0,'-11'7'148'0,"8"2"-115"0,-4 4-5 15,7-10-11-15,0 6-13 16,0 1-3-16,3 2-3 0,4-2-1 15,4 8 2 1,-1-2-24-16,5 0-9 0,-5-4-48 0,4 7-22 16,0-3-26-1</inkml:trace>
  <inkml:trace contextRef="#ctx0" brushRef="#br0" timeOffset="59198.06">12298 7479 260 0,'-42'-84'99'0,"24"65"-77"0,0 0 7 0,15 19-1 16,-1-3-17-16,1 3-6 15,3 3-3-15,7 3 0 16,7-3-1-16,3 13-12 0,5-7-4 16,2 4-95-1,5 6-54-15,2 0 70 16</inkml:trace>
  <inkml:trace contextRef="#ctx0" brushRef="#br0" timeOffset="59453.543">12679 7203 284 0,'-14'-50'107'0,"10"12"-83"0,1-9 19 16,3 29 6-16,3-1-3 15,1 0 3-15,-1 6-10 16,4 4-4-16,0 9-19 15,4 22 3-15,0 19 4 0,-1 12-3 0,1 7-2 16,-4 5-10-16,-4 23-5 16,1 16-2-16,-1-10 1 15,1-13-12-15,-1-9-3 16,1-9-27-16,-4-16-9 16,-7-22-81-1,-4-9-50 1</inkml:trace>
  <inkml:trace contextRef="#ctx0" brushRef="#br0" timeOffset="59733.579">12418 7489 340 0,'-7'3'126'0,"17"6"-98"0,8 13-3 0,0-16-10 16,10 1-11-16,18 2-1 0,10 0-1 15,4 4-2-15,0 0 1 16,-7-1-10-16,-4 1-4 0,-3-4-2 15,-3-6 1-15,-8 3 6 16,-10-2 4-16,-8 2 9 16,-3 3 7-16,-7 4 14 15,0 2 5-15,-3 1-4 16,-4 6-2-16,3 0-12 16,1 0-5-16,3 0-5 15,0 0-3-15,4-3-19 16,-1 0-10-16,1-4-43 15,-1 1-18-15,1-4-50 16</inkml:trace>
  <inkml:trace contextRef="#ctx0" brushRef="#br0" timeOffset="59920.026">12961 7401 356 0,'-21'-35'132'0,"17"26"-103"0,1 0 1 0,3 9-6 15,0 0-16-15,7 0-4 16,0 6-6-16,4-3 1 16,3 6 1-16,3-9-18 0,4 10-5 15,4-1-55-15,0 10-22 16,0 3-25 0</inkml:trace>
  <inkml:trace contextRef="#ctx0" brushRef="#br0" timeOffset="60426.179">13367 7692 328 0,'-18'-6'123'0,"15"3"-95"0,-4 0 9 0,3 3-2 15,0 3-14-15,-6 6 1 16,-4 4-4-16,-7 6-2 15,-4 9-8-15,0 0 4 0,4 0 1 16,7-2-2-16,7-5-1 16,10-8-2-16,12-4 2 15,6-9 1-15,7-9 1 16,0-4 0-16,-3-2 0 16,-4-1 0-16,-3 4 2 15,-4 2-1-15,-7 7 2 16,0 6-4-16,-7 7-1 15,3 2-11-15,1 1-1 0,3-1 0 16,0-2 3 0,0 5-5-16,4-5 1 15,-1-7-32-15,1 6-14 0,-1-9-28 16,1 6-10-16</inkml:trace>
  <inkml:trace contextRef="#ctx0" brushRef="#br0" timeOffset="60682.949">13677 6905 420 0,'-14'-9'156'0,"14"9"-121"0,4 6 14 0,3-3 0 16,0 10-13-16,0 18-1 15,-4 26-11-15,-3 12-4 16,0 6-12-16,0 16-5 0,4 16 0 16,6 2-4-16,5-15 0 15,-1-9-34-15,0-7-15 16,0-12-45-16,-4-9-17 16,-2-10-67-1</inkml:trace>
  <inkml:trace contextRef="#ctx0" brushRef="#br0" timeOffset="61341.853">14566 7689 220 0,'4'-28'85'0,"3"3"-66"0,0-3 21 0,0 9 4 0,0-3 0 16,-7 0 3 0,-4 3-6-16,-6 4-1 0,-11 5-22 15,-8 10 5-15,-2 10 1 0,-5 18-6 16,-6 13-3-16,0 6-6 15,-1 3-1-15,5-3-5 16,9 6 0-16,12-3 1 16,13 0 2-16,15 1-3 15,14-14 0-15,6-9-1 16,19-3 1-16,6-15-2 16,1-7 2-16,-5-12-37 0,-2-1-15 15,-8-2-50-15,-7-4-20 16,-6 10-30-1</inkml:trace>
  <inkml:trace contextRef="#ctx0" brushRef="#br0" timeOffset="62063.592">14855 7614 312 0,'-10'-16'118'0,"3"13"-92"0,0 6 8 0,3 7 0 15,-3-1-13-15,-7 19 0 0,-4 1 5 16,1 5 4-16,-1 1-16 16,4 5 5-16,7-2 4 0,11 0-8 15,6-1-1-15,8 1-2 16,6-10 0-16,5-9-4 16,9-16 0-16,8-6 1 15,0-13 5-15,0-3-6 16,-11-3 0-16,-6-6-4 15,-12 6-1-15,-13-6 1 16,-22-3 2-16,-14-4-3 16,-3-2-2-16,-11 2-3 15,7 7-1-15,1 6-5 16,9 9-2-16,5 4-28 16,13 9-13-16,11 9-17 15,11 1-8-15,10 2-19 0,18-2-7 16,21-7-22-1,10-6 208 17,57-47 0-32,-17 9 16 15,-22 3-15-15,-18 7-13 16,-17 6-27-16,-14 3-12 16,-18 3-20-16,-14 3-9 0,-17 7 0 15,-12 3-1-15,-2 2 3 16,-1 8-5-16,4 2-3 15,3 3-2-15,4 4 3 16,7 3-2-16,4 12-1 16,10 3 3-16,10 7 0 15,12-1 1-15,9 7 0 16,5-6 0-16,-1-1 2 0,-7-5-3 16,-3-7 0-16,-11-3 18 15,-10-6 11-15,-11-4-8 16,-14-2-1-16,-11-1-11 15,-10-3-3-15,-4 0-3 16,0-2-2-16,0 5 1 16,4-9-1-16,7 6-16 15,7-3-4-15,3-3-30 16,7 0-10-16,8 0-24 16,3 0-10-16,14 0-75 15</inkml:trace>
  <inkml:trace contextRef="#ctx0" brushRef="#br0" timeOffset="62377.36">16013 6962 316 0,'10'-50'121'0,"-6"31"-95"0,-1-9 22 0,1 18 3 15,-1 1-6-15,-3-1 0 0,0 1 0 16,-3 9 1-16,-1 9-25 16,-3 17 4-16,0 11-1 0,0 26-4 15,4 18-1-15,-1 1-11 16,-3 12-3-16,3 19-3 16,1-3 1-16,3-13-2 15,3-9-1-15,1-7-17 16,-1-12-9-16,1-16-24 15,0-15-8-15,-4-19-43 16,0-4-17-16,-8-11-51 16</inkml:trace>
  <inkml:trace contextRef="#ctx0" brushRef="#br0" timeOffset="62588.078">15593 7304 432 0,'49'18'162'0,"-6"-8"-126"0,16 6-1 0,-23-16-9 16,27 6-16-16,18-3-3 15,1-3-4-15,-1-3 0 16,3 3-2-16,-3-6-3 0,-10 6-1 16,-11-4-27-16,-11 4-12 15,-13 0-41-15,-12 4-15 16,-13 11-54-1</inkml:trace>
  <inkml:trace contextRef="#ctx0" brushRef="#br0" timeOffset="63414.972">13451 9884 292 0,'25'-41'110'0,"-14"32"-86"0,-4 0 27 0,-7 9 7 16,0 9-9-16,-7 0 1 16,-7 16-13-16,-4 16-3 15,-7 9-19-15,-10 13 2 0,-11 0 1 16,-10 12-8-16,-8 22-3 16,1 0-2-16,3 1-1 15,0-7-2 1,0 9-2-16,3 0 1 0,8-15-1 15,7-7 0-15,10-15 0 16,7-10-18-16,8-12-8 16,2-10-35-16,5-9-16 15,3-3-25-15,0-9-12 16,0-17-22 0</inkml:trace>
  <inkml:trace contextRef="#ctx0" brushRef="#br0" timeOffset="63732.401">12728 9966 308 0,'0'-60'115'0,"11"38"-89"0,6 3 19 0,-6 4 4 16,0-1-9-1,3 3 1-15,-4 7-6 0,1 6-1 16,-1 19-19-16,5 15 4 0,2 26 2 15,4 12-5-15,4 13 1 16,7 37-8-16,10-6-3 16,4-6-3-1,7 6 0-15,0 0-2 0,-4-13-1 16,-3-15 3-16,-4-6 0 16,-6-20-6-16,-8-11 0 15,-7-14-37-15,-3-12-15 16,-1-6-27-16,-2-13-10 15,2-9-78 1</inkml:trace>
  <inkml:trace contextRef="#ctx0" brushRef="#br0" timeOffset="64088.847">13963 10025 292 0,'-14'-66'110'0,"10"48"-86"0,8-4 22 15,-1 12 6-15,1 1-10 0,3 3 0 16,4 6-4-16,6 9-2 15,8 19-19-15,3 19 7 0,4 10 6 16,0 5-7-16,-1 20-4 16,-2 15-10-16,-1 7-6 15,-7-14-2-15,-3 8 1 16,-8-1-14-16,-6-9-5 16,-8-13-40-16,-6-12-15 15,-8-16-53-15,-7-13-21 16,-6-18 2-1</inkml:trace>
  <inkml:trace contextRef="#ctx0" brushRef="#br0" timeOffset="64301.925">13705 10577 400 0,'78'-28'151'0,"-32"6"-118"0,35-9 9 0,-28 15-5 0,25-3-16 16,3 0-1-16,7 0-15 15,7 4-2-15,-7 5-3 16,-10 7 0-16,-11 3 0 0,-11 0-27 16,-6 3-9-16,-8 0-22 15,-3 4-8-15,-4-4-38 16,4 3-16-16,0 0 6 16</inkml:trace>
  <inkml:trace contextRef="#ctx0" brushRef="#br0" timeOffset="65005.171">15610 9881 380 0,'29'-35'143'0,"-22"23"-112"0,-4-7 12 0,-3 16-2 16,-7-6-12-16,-7-1 0 15,-7-2-3-15,-11-1 1 16,-7 1-15-16,-3 2 0 0,0 4-1 15,-1 9-6-15,-3 3-1 16,-3 7-2-16,0 6-2 16,-1 6-2-16,4 3 1 15,8 16 1-15,2 0 2 16,12 0-3-16,6-4 0 16,4-2 1-16,10-7 2 0,11 7-1 15,8-7-1-15,9-2 1 16,12 5-1-1,2-3 2-15,5 1 1 16,3 2-1-16,10 7-2 0,11 9 1 16,0-3 1-16,0 3-1 15,-10-3-1-15,-8-3 5 16,-10 0 4-16,-15 0 1 16,-9-3 2-16,-12 9 0 15,-14-3 0-15,-17 0-2 16,-14-3 1-16,-7-9-6 15,-8-7-1-15,1-9-2 16,-4 2 1-16,-4-8 0 16,1-10 1-16,3-6-2 0,10-6-2 15,11-10-2-15,8-16 1 16,13 4-1-16,11-7 0 16,18-9 0-16,17-6 0 15,11-22 0-15,14-13 0 16,14 0 2-1,21-3 2-15,7-15-1 16,0-4-1-16,4 0-2 0,-4 7 1 16,-14-1 3-16,-17 1 1 15,-25 18-1-15,-29 19-2 16,-24 22 1-16,-14 26-1 16,-21 21 0-16,-18 15 0 15,-11 8-7-15,4-5-3 0,10 8-23 16,11-4-9-16,11-3-33 15,10-7-13-15,8 1-63 16,13 0-26-16,15-4 42 16</inkml:trace>
  <inkml:trace contextRef="#ctx0" brushRef="#br0" timeOffset="65574.796">16609 9787 332 0,'-32'9'126'0,"25"-2"-98"0,-4-4 19 15,11-3 0-15,4 0-8 16,7 6 2-16,6-3-10 15,11-3-4-15,11-3-15 16,18-3-3-16,20-4-2 0,15 7-1 0,0-3-1 16,3 6-6-16,-3 0 1 15,-15 0-27 1,-17 9-9-16,-21 7-39 0,-21 6-15 16,-22 6-54-1,-17 13-48-15,-21-3 78 16</inkml:trace>
  <inkml:trace contextRef="#ctx0" brushRef="#br0" timeOffset="65770.796">16468 10336 304 0,'-92'28'115'0,"78"-12"-89"0,14-1 25 0,14-9 8 16,21-2-12-16,25-8 0 16,14-5-18-16,32-7-8 0,18-6-12 15,-4 4-6-15,-1-1 0 0,-6 9-7 16,-10 4-1-16,-19 3-20 15,-13 3-7-15,-11 3-23 16,-7 3-8-16,-7 1-28 16,-4 2-12-16,0 4-16 15</inkml:trace>
  <inkml:trace contextRef="#ctx0" brushRef="#br0" timeOffset="66492.206">19255 9727 200 0,'56'-40'77'0,"-24"8"-60"0,21-24 10 0,-29 28 4 0,5-10-2 15,-1 0 5-15,0 1 4 16,-3-1 1-16,-8 7-21 16,-6-1 5-16,-7 7 4 0,-15 6-4 15,-14 10 1-15,-21 6-2 16,-14 6 1-16,-7 16-7 16,-7 9 1-16,-21 22-10 15,-11 22-2-15,0 7 1 16,-3 12 1-16,-14 25 5 15,6 3 3-15,15 6-4 16,17 10-1-16,25-6-4 16,21-13 1-16,32-19-4 15,36-3-2-15,31-3 2 16,10-13 0-16,29-18-1 16,14-26-2-16,-4-15 3 0,-3-28 0 15,0-10 3-15,-11-3 3 16,-14-9 0-16,-21-7 0 15,-25-9 1-15,-31-13 1 16,-25-2-5-16,-18 5-2 16,-21 7-2-16,-28 19-2 15,-11 18-2-15,-3 19 1 16,-11 23-1-16,3 18-2 16,26-7 0-16,24-2 0 15,28 3-19-15,32-10-8 16,25-3-15-16,17-3-6 15,22-9-25-15,20-6-9 16,12-1-80-16</inkml:trace>
  <inkml:trace contextRef="#ctx0" brushRef="#br0" timeOffset="67374.725">21075 9605 296 0,'11'-60'110'0,"-4"32"-86"0,3-12 20 0,-3 24 5 0,0 0-5 16,-3 0 1-16,-4 13-11 15,-4 6-6-15,-6 13-16 16,-4 12-1-16,-4 13 0 0,-7 9 2 16,-3 0 3-16,3 4-1 15,11-4 1-15,7 6-4 16,11 1-2-16,10-1-9 16,11-2 0-16,10-7 1 15,14-7 3-15,4-11-18 16,4-1-8-16,-8-13-36 15,-3-2-13-15,-11-10-30 16,-7-3-12-16,-3-9-35 16</inkml:trace>
  <inkml:trace contextRef="#ctx0" brushRef="#br0" timeOffset="67617.986">21523 9429 408 0,'0'-28'151'0,"4"22"-118"0,-4 6 11 0,0 6-4 16,3 10-10-16,-3 15 0 16,-3 16-2-16,-1 13 0 15,-7 15-15-15,-3 19-3 0,-3 16-3 16,-1-3-3-16,0 15-3 16,4 6-3-16,7-12-1 15,4-6-18-15,3-22-9 16,3-10-22-16,4-9-7 0,0-12-26 15,0-10-12-15,0-13-60 16</inkml:trace>
  <inkml:trace contextRef="#ctx0" brushRef="#br0" timeOffset="68322.078">22123 10492 268 0,'-11'-9'101'0,"8"6"-78"0,-8 0 15 0,7 3 4 0,-3 0-10 16,0 0-1-16,0 3-11 16,-3 3-5-16,-1 4-8 15,1-1-1-15,3 0 1 0,-1-2-3 16,5-1-1-16,3-3 1 15,7-3 0-15,4-9 2 16,3-7 1-16,7-6 5 16,4-3 5-16,-4-3 2 15,0 3 3-15,-7 3 1 16,-7 0 1-16,-7 6-5 16,-7 3-1-16,-7 7-8 15,-4 6-4-15,1 10-6 0,-1-1 0 16,4 7 0-16,3-1 0 15,4-2 0-15,4-1 0 16,3 1-3-16,0 0 2 16,0-1-12-16,3-2-5 15,1-1-28-15,-1-6-10 16,4 6-13-16,0-9-3 16,4 0-31-16,7 0-14 15,3-3 8 1</inkml:trace>
  <inkml:trace contextRef="#ctx0" brushRef="#br0" timeOffset="68636.992">22853 9273 400 0,'0'-29'151'0,"3"23"-118"0,1 3 11 16,-4 3-4-16,4 9-3 16,3 10 4-16,0 13-9 15,-4 30-4-15,-3 20-16 16,-3 6-5-16,-4 15-1 0,0 16-3 16,-1-3-2-16,1-6 0 0,-3 0 1 15,-1 6-1-15,1-16-1 16,3-15-15-16,0-19-5 15,7-16-32-15,0-13-12 16,7-8-26-16,3-14-8 16,4-12-65-1</inkml:trace>
  <inkml:trace contextRef="#ctx0" brushRef="#br0" timeOffset="69041.896">23809 9527 416 0,'28'-63'154'0,"-28"38"-120"0,0-3 10 0,-3 18-4 0,-8 7-19 16,-21 6-4-16,-17 16-2 16,-11 22 3-16,-4 15-10 15,-10 10 7-15,-10 22 2 0,-4 22-3 16,13-4 2-16,19-5-5 15,21 2-1 1,28 7-4-16,31-4-1 0,19-12-1 16,13-18 2-16,25-20-1 15,18-21 2-15,0-17 0 16,0-18 3-16,3-31-1 16,0-22 0-16,-14-16-3 15,-17-22 1-15,-25-31-4 0,-21-16 0 16,-22-32-8-16,-28 51-2 15,8 25 6-15,-43-6 5 16,14 25-7-16,-46 12 1 16,-17 3-31-16,17 23-13 15,14 15-51-15,19 9-21 16,9 10-86 0</inkml:trace>
  <inkml:trace contextRef="#ctx0" brushRef="#br0" timeOffset="72228.85">19985 9740 200 0,'10'-19'77'0,"1"7"-60"0,-4 2 17 0,-3 1 4 0,-1 6-3 16,4-7 2-16,0-6-3 16,-3 7-1-16,-4-7-18 15,0-2 2-15,-4 5 3 0,-3 4-5 16,0 6 0-16,-3 6-5 16,-8 12 1-16,-7 14-4 15,-10 2 1-15,-7 16-1 16,-4 22 1-16,-4 16-2 15,1 9-1-15,-4 6-6 16,-3 16 1-16,13-28 0 16,-6 28 2-16,14-19-3 15,21-12 0-15,21-4 3 16,17-18 1-16,15-13-1 16,25-25-2-16,20-15 3 0,8-17 2 15,7-15 2-15,17-18 3 16,8-29 1-16,-15-16 1 15,-10-6-2-15,-15-22-1 16,-20-12-5-16,-25 2-1 16,-25-5-3-16,-25-4-1 15,-35 16-1-15,-31 25 0 16,-11 22 2-16,-18 25 0 16,-11 29-7-16,8 24 0 15,21 19-26-15,24 1-8 16,22 5-32-16,21-9-14 0,21 0-66 15</inkml:trace>
  <inkml:trace contextRef="#ctx0" brushRef="#br0" timeOffset="72979.257">13861 11812 288 0,'-18'0'107'0,"18"-3"-83"0,4 3 15 0,3 0 1 15,0-3-5-15,7 0 2 16,3-3-3-16,15-1 1 16,14-2-19-16,10 0 4 0,8-1 1 15,-1 1-7-15,1 6-3 16,7-4-6-16,-1 4-4 16,1 3 2-16,-8 0 0 15,-10 3-32-15,-4-3-15 16,-6 10-47-16,-4-10-19 15,-4 9-46 1</inkml:trace>
  <inkml:trace contextRef="#ctx0" brushRef="#br0" timeOffset="73621.231">15014 11524 256 0,'21'-53'96'0,"-6"21"-75"0,16-18 28 15,-17 28 6-15,4 3-9 16,-4 1 0-16,-3 2-9 16,-11 0 0-16,-7 7-21 0,-11 3 0 0,-14 9-2 15,-10 9-7-15,0 7-2 16,-8 3-3-16,8 12 1 16,0 4-2-16,3-3-1 15,11-7-2-15,6 0 1 16,12 0-1-16,10-6-2 15,10-3 0 1,8-3 3-16,10-4 0 0,11 7 3 16,7-3-1-16,10 3-1 15,4 6 1-15,-7 6-1 16,-7 13 0-16,-7 6 2 16,-7 3 1-16,-8 4 1 15,-6-7 4-15,-11-3 3 16,-11-6 5-16,-10-4 2 15,-14-5-3-15,-14-4-1 16,-8 0-4-16,1-6 1 0,0-6-4 16,-1-4-2-16,8-2-2 15,7-10 0-15,3 0-4 16,7 0 0-16,8-10 1 16,10-2 0-16,10-10 0 15,11-13 0-15,14-15 0 16,22-19 0-16,13-3-3 15,11 0 0-15,-3-13 2 16,-1-9 2-16,1-3 0 16,-4 9-1-16,-11 7-2 15,-13 9-1-15,-22 9 4 16,-21 10 3-16,-14 15-1 16,-14 13 0-16,-11 15-6 0,-18 14 0 15,-6 5-21-15,-1 4-7 16,8 5-26-16,10 1-11 15,7 6-24-15,11 3-9 16,7 4-48 0</inkml:trace>
  <inkml:trace contextRef="#ctx0" brushRef="#br0" timeOffset="73937.354">13695 12461 340 0,'-74'35'126'0,"67"-35"-98"0,0 9 14 16,7-9 0-16,7 0-9 16,10 0 1-16,15 0-4 15,10-3 1-15,15-3-17 16,28-3 3-16,27-7 3 0,22-3-9 15,32 0-1-15,4-6-6 16,24 6-1-16,-11 7-1 16,11-7-2-16,-14 3 1 15,-25 1 1-15,-14-1-25 16,-10 0-10-16,-18 4-58 16,-11-1-24-16</inkml:trace>
  <inkml:trace contextRef="#ctx0" brushRef="#br0" timeOffset="74675.366">19851 11646 272 0,'-28'3'101'0,"28"-3"-78"0,3 0 15 0,1 0 4 0,6 0-8 15,8 4 1-15,3-1-9 16,7 0-2-16,4-3-13 15,0 0-2-15,7-3 1 0,6 0-6 16,8-1-2-16,7-2 1 16,4 0 0-16,-4 6-15 15,-4 0-4-15,-6 0-49 16,-12 6-21-16,1 0-63 16</inkml:trace>
  <inkml:trace contextRef="#ctx0" brushRef="#br0" timeOffset="75302.848">20835 11314 312 0,'46'-31'118'0,"-25"18"-92"0,7-6 11 0,-17 16-3 15,-1-3 1-15,-6-4 3 16,-8 7-12-16,-10-3-3 15,-17 12-13-15,-15 4-6 0,-7 2-1 16,0 10 0-16,4 3 1 0,3 0-2 16,7 0-2-16,7 10-2 15,11-4 1-15,10-3-1 16,11-6 0-16,7 3 2 16,15-6 2-1,16-3-1-15,19 0-1 16,10-1 1-16,0 4-1 0,-4 3-3 15,-3 0 2-15,-3 9 3 16,-11 4 1-16,-11 6 7 16,-10 12 6-16,-11 0-4 15,-14 4 1-15,-4-10-2 16,-6-7 3-16,-8-2-3 16,-10-7-1-16,-7-5-6 15,-11-8-1-15,-7-5-1 16,0-4-2-16,3-2-2 15,5-7 1-15,6-7 1 0,11 1 2 16,6-10-3-16,12-12 0 16,10-13-1-16,17-12 0 15,22-3 0-15,14-10 0 16,7-6 2-16,7-16 2 16,11-6-3-16,6 6 0 15,-9 10 3-15,-16 2 1 16,-16 17-4-16,-26 2 1 15,-20 20 0-15,-22 9 0 16,-7 12 0-16,-6 10 2 16,-5 9-21-16,1 3-9 15,0 3-22-15,3 4-8 16,4-1-7-16,6 4-2 0,8 3-84 16</inkml:trace>
  <inkml:trace contextRef="#ctx0" brushRef="#br0" timeOffset="75649.345">19706 12336 308 0,'-49'16'115'0,"45"-16"-89"0,4 0 10 0,0 0-2 16,0 0-8-16,11 0-1 16,3-3 2-16,11-1 2 15,13 4-15-15,15 0 7 0,11 0 6 16,10-3-2-16,35-6 0 16,18 3-7-16,29-7-1 15,20 1-10-15,14-1-2 16,12 4-1-16,-16-1 0 15,-2 1-2-15,-25 3 1 16,-39 2-24-16,-32 4-8 16,-35 0-96-1,-22 0-76 1</inkml:trace>
  <inkml:trace contextRef="#ctx0" brushRef="#br0" timeOffset="77104.332">15685 13816 236 0,'24'-60'88'0,"-10"39"-69"0,7-14 24 16,-10 26 7-16,0-10-6 15,-4 9-1-15,0-2-2 16,0 2 1 0,-11 14-6-16,-3 5 1 0,-7 19-6 15,-14 26-1-15,-11 18-9 16,-14 9-2-16,-7 23-9 15,-3 18-2-15,-1 3-4 16,-6 7-3-16,-8 12 2 16,0-12 0-16,8-13-4 15,10 0 1-15,11-12 0 0,10-10 2 16,7-9-10-16,7-22-4 16,8-16-23-16,3-13-10 15,3-8-27-15,0-20-10 16,4-9-68-1,7-19-56-15,0-9 87 16</inkml:trace>
  <inkml:trace contextRef="#ctx0" brushRef="#br0" timeOffset="77404.595">14880 13728 312 0,'-35'-41'118'0,"31"32"-92"0,11-7 13 15,0 7-2-15,4 3-3 16,3-7 2-16,7 4-4 16,8 2 0-16,9 11-18 15,8 11 7-15,0 26 6 0,0 31-6 16,-4 16-2-16,1 25-9 16,-1 22-2-16,0 3-4 15,1 9-1-15,-1 0-1 16,0-15 1-16,-3-16-4 15,-4-12 0-15,-3-10-17 0,-4-10-8 16,-3-18-26-16,0-19-12 16,-4-15-30-16,4-23-13 15,-8-6-40 1</inkml:trace>
  <inkml:trace contextRef="#ctx0" brushRef="#br0" timeOffset="78051.181">16355 14183 272 0,'-28'0'101'0,"24"0"-78"0,1 0 13 0,3 0 2 0,0 6-11 16,3-3-1-16,4-3 0 15,11 0 3-15,10 0-15 16,14 0 3-16,11-3 3 0,4-3-5 15,-1 6 0-15,4-10-9 16,7 10-4-16,-3 0-1 16,-4 0 1-16,-11 10-14 15,-7-1-5-15,-10 1-44 16,-7-1-18-16,-8 7-80 16</inkml:trace>
  <inkml:trace contextRef="#ctx0" brushRef="#br0" timeOffset="78305.199">16408 14638 316 0,'-14'9'121'0,"17"-9"-95"0,11 6 11 0,0-6 0 15,11 3-8-15,10-3 1 16,8 3-11-16,6-3-4 15,4-3-8-15,7 0-5 0,7-3-1 16,0 3 1-16,-4 0 1 16,-10 3-23-16,-7 0-9 15,-7 0-24-15,-4 0-6 16,-6-3-7-16,-8 3 1 16,3 0-48-1</inkml:trace>
  <inkml:trace contextRef="#ctx0" brushRef="#br0" timeOffset="80948.382">17978 13938 236 0,'10'-69'90'0,"1"38"-70"0,6-19 19 0,-10 31 3 16,4 0-7-16,-4 7 0 16,0-1-9-16,-3 7-2 15,-4 6-13-15,-4 6 0 0,-6 10 2 16,-5 12-5-16,-2 10-2 16,-8 6-1-16,0-1 1 15,1-5 1-15,3 3 1 16,3-10-4-16,4-6-3 15,3-6 0-15,8 0-1 16,3 0 0-16,10-7 0 16,8-6 0-16,7-2 2 15,10-4-1-15,4 0 2 16,7-4-4-16,3 1 0 16,11-3 1-16,10 3 0 0,8 3-3 15,0 3 2-15,-4 3 1 16,0 7 2-16,3 9-1 15,5 12 2-15,-5 17 0 16,-6 5 1-16,-11 4 6 16,-11-4 6-16,-10-6-2 15,-11-3 2-15,-10-6 2 16,-11-7 3-16,-7-2-7 16,-18-7-3-16,-17-6-6 15,-14-7-2-15,-4 1-3 16,-7-7-1-16,-14-6 1 0,-11 0 2 15,-7 0-1-15,8 0 2 16,-1-6-4-16,0-1-2 16,4-2-3-16,7 3 1 15,7 3-10-15,10 3-6 16,15 0-10-16,10 0-4 16,18 0-21-16,14 0-7 15,21-7-100 1</inkml:trace>
  <inkml:trace contextRef="#ctx0" brushRef="#br0" timeOffset="81354.37">18038 13788 280 0,'-43'0'104'0,"40"0"-81"0,-1-6 16 0,8 2 3 15,3-2-12-15,7 0 0 16,7 0-4-16,7-1 1 15,8 1-15-15,13-3 4 0,18-1 4 16,11 4-5-16,6-3 0 16,4-4-9-16,18 4-2 15,4-1-4-15,-5 1-1 16,-13-1 1-16,-4 7 2 16,-3-3-14-16,-7 0-5 15,-11 3-33-15,-7-1-15 16,-7 1-37-16,-4 3-13 15,-10 0-5 1</inkml:trace>
  <inkml:trace contextRef="#ctx0" brushRef="#br0" timeOffset="82223.44">20299 13716 200 0,'10'-10'77'0,"-3"4"-60"0,1-3 6 0,-5 5-1 16,1-2-6-16,-1-3 1 16,1 6 4-16,-4 3 1 15,0-7-11-15,0 7 9 0,-4-3 3 16,1-3 4-16,-1 3 1 15,1-3 0-15,-5-1 0 16,1-2-7-16,-3-1 0 16,-4 1-3-16,-4 0 0 15,-3-1 0-15,-4 1-2 16,-3-1-4-16,-4 4 0 16,-3 6-7-16,-7 0-1 0,-8 6-2 15,-10-2-2-15,0 8 1 16,4 1-1-16,6 2 2 15,1 7 3-15,7 3-2 16,3 10-2-16,11 6 4 16,7 6 1-16,10 3 0 15,11-3-1-15,7-6-1 16,14-4 0-16,14-5 0 16,15-4 2-16,6-6-3 15,1-7 0-15,-1-5 1 16,-6-10 2-16,-1-10-1 15,0 1 0-15,-3-13-6 0,-3-6 1 16,-8 0 6-16,-7-1 4 16,-7 1-1-16,-3 13 0 15,-8 2-1-15,-6 10 0 16,-8 12-4-16,-3 13-3 16,-3 6 0-16,-4 10 1 15,-4 6 1-15,0 16 3 16,-3 18 1-16,0 3 1 15,-4 1-4-15,1-1-1 16,3 4-3-16,-1 3-1 16,1 0 1-16,7-16 2 15,4-13-1-15,-1-8-1 16,4-8-2-16,0-8 1 16,0-10-10-16,3-3-3 0,4-13-22 15,4 1-7-15,3-4-28 16,3-12-12-16,8-13-113 15</inkml:trace>
  <inkml:trace contextRef="#ctx0" brushRef="#br0" timeOffset="83632.898">20994 13882 148 0,'7'-13'57'0,"0"4"-44"0,4-4 14 0,-4 4 3 16,0-4-4-16,3 1 2 15,1-4-3-15,-1 1 0 16,-3-1-14 0,0 0 4-16,1 1 3 0,-1-1 1 0,-4-3 1 15,1 6-3-15,-1-2 0 16,-3-4-1-16,0 6 0 15,-3 1-4-15,-4-4 0 16,0 4 2-16,-4-1 3 16,-3 1-3-16,-4 8 0 15,-6-2-4-15,-5 6-1 16,-6 6-3-16,-4 4 1 16,-3 2-4-16,0 7 0 15,-1 9-1-15,1 13-2 0,3 19 3 16,0 6 2-16,0 6 0 15,4 0 2-15,7 22-2 16,3 9 2 0,11-5-4-16,11-11 0 15,10-2-1-15,10 0-2 0,8-10 3 16,17 0 0-16,15-15-1 16,10-7-2-16,0-15 1 15,-4-13 1-15,4-16 1 16,4-18 3-16,-1-10-1 15,-2-9 2-15,-12 0-4 16,-14-4 0-16,-17 10 10 0,-18-3 3 16,-21 0-5-16,-18 3-4 15,-7 0-4-15,-10 13 0 16,-11 6-4-16,-14 6-2 16,-4 6-1-16,8 10 0 15,10 9 3-15,14 4 2 16,14-4-5-16,11 6-1 15,17-6-14-15,22-9-3 16,17-6-34-16,11-10-14 16,11-9-112-1</inkml:trace>
  <inkml:trace contextRef="#ctx0" brushRef="#br0" timeOffset="84820.108">21728 14663 228 0,'-22'9'88'0,"19"-9"-69"0,-1 6 4 0,4-6-2 16,4 3-4-16,3 1 1 15,7-4 0-15,7 0 0 16,4-4-9-16,3-2-1 0,0 0 2 0,1-4-2 15,-5 1 3-15,-3 0 3 16,-3-1 1-16,-7-2 3 16,-8-1 1-16,-6 1 1 15,-8-4 0-15,-7 7-5 16,-10 5 1-16,-4-2-5 16,-3 6-1-16,0 6-4 15,0 4-1-15,3 2-3 16,7 7 1-16,4 6-4 15,7 0 0-15,10-3-1 16,11-6 0-16,11 3 0 16,14-13 0-16,10-6 4 15,4-6 1-15,-4 3 1 16,-3-13 2-16,-7 3 3 16,-7-2 2-16,-11-4 8 0,-7 3 5 15,-11 1-7-15,-6 2 1 16,-8 4-11-16,-7 2-4 15,-3 7-2-15,3 7-1 16,1-4-5-16,6 6-1 16,8-3 0-16,2 1 4 15,8-1-19-15,11 0-8 16,3 1-29-16,7-4-11 16,4 0-35-16,3-3-13 15,4 3-15 1</inkml:trace>
  <inkml:trace contextRef="#ctx0" brushRef="#br0" timeOffset="85152.187">22461 13600 356 0,'-14'-35'134'0,"11"26"-104"0,3-1 23 16,0 10 1-16,0 0-20 0,3 10-5 15,1 9-13-15,-1 9-3 16,1 16-7-16,-1 22 0 0,-3 9 4 16,0 9-4-16,0 4-1 15,0 19-2-15,0-1 0 16,0-8 0-16,0-11 1 15,0-5-20-15,0-7-9 16,4-12-25-16,-1-13-8 16,4-12-16-16,-3-10-7 15,3-12-65 1</inkml:trace>
  <inkml:trace contextRef="#ctx0" brushRef="#br0" timeOffset="85602.061">23266 13713 348 0,'-14'-13'132'0,"7"10"-103"0,-15 3 10 16,12 3-4-16,-8 3-14 15,-7 7-1-15,-6 12-8 16,-1 16 0-16,-3 12-7 15,-1 10 6-15,1 9 2 0,0 22 2 16,3 12 1-16,14-5-4 16,11-10-2-16,18-3-2 15,14-1 0-15,21-8 0 0,24-13 0 16,11-19-4 0,0-13-3-16,8-21 4 15,9-23 4-15,-2-15-1 0,-15-6 3 16,-14-13-6-16,-18-13-1 15,-17-27 4-15,-22-10 5 16,-31-22-5-16,-28-29-2 16,-11 4-3-16,-14 3-3 15,-18 7-4-15,-7 21-2 16,8 38-4-16,10 19-1 16,13 27-23-16,16 20-8 15,13 9-22-15,14 10-10 16,18 3-31-16,18 2-13 0,13 1-17 15</inkml:trace>
  <inkml:trace contextRef="#ctx0" brushRef="#br0" timeOffset="86607.427">23573 12973 268 0,'-64'-29'101'0,"36"20"-78"0,-11-7 2 0,18 13-5 15,-14-6-5-15,-15-1 1 16,-13-5-8-16,13 8-3 16,-20-5-3-16,-11-4 1 0,-15 0 0 15,-9 4-1-15,-1-4 1 16,-18-3 2-16,-17 10 4 0,0-4 2 15,-21-2 3-15,-8 5 2 16,-13-2 2-16,-11 6-4 16,-7-1 0-16,-18 4-4 15,-7-3-1-15,-6 6-5 16,-19 0-1-16,-3 0-3 16,-25 0-1-16,4 0 3 15,-11 6 1-15,-17 0-1 16,0 1-2-16,-15 8 1 15,-17 4 1-15,-4 6 1 16,1 4 1-16,-4 8-2 16,-18 7-2-16,7 0 1 15,4 0 1-15,-4 0-3 16,-3 6 0-16,10 6 1 16,7 23 2-16,-3 15 1 15,21 3 3-15,18 6-3 0,10 17 0 16,32-1 3-16,31-3 3 15,-24 41-2-15,57-1 1 16,45-18-1-16,46 13 1 16,39 2-4-16,36-2-1 15,45 18 1-15,46 4 0 16,28-13-2-16,60 15 1 16,35-15-2-16,50-6-1 15,60-29 7-15,53 1 3 16,49-10-3-16,35-16-2 15,36-22-2-15,28-18-3 16,10-10 3-16,26-15 2 16,16-13-2-16,22-13 0 15,-3-12-3-15,-4-19-1 16,7-19 3-16,17-31 1 0,8-10 1 16,-22 1 0-16,-13-10-5 15,-26-31-1-15,-20-10 1 16,-25-12 2-16,-32-32 0 15,-49 13-1-15,-64-12 1 16,-42 2-1-16,-53 19 0 16,-64 10 0-16,-56 3 0 15,-49 16 0-15,-57 9-9 16,-74-10-2-16,-42-9-14 16,-68 16-6-16,-52-3-2 0,-32-7 0 15,-35-2-8-15,-32 12-1 16,0 6-16-16,-3 3-3 15,-15 0-75 1</inkml:trace>
  <inkml:trace contextRef="#ctx0" brushRef="#br0" timeOffset="87897.748">4297 2409 192 0,'17'-28'71'0,"-9"6"-55"0,-5-6 6 16,-3 18 0-16,-3-5-1 0,-5-1 2 15,-9 3-1-15,-8-5-2 16,-21 5-10-1,-14 4 5-15,-14 6 2 0,0 3 2 0,-25 0 1 16,-21 3-3-16,4 9 0 16,-22 7-5-16,-10-3 0 15,0 2 4-15,-18 4 4 16,4-3-6-16,-4 9-3 16,-17 1-2-16,17-1-1 15,-10 3-4-15,-1 13-3 16,25 9 0-16,1 16 1 15,10 7-1-15,10 5-1 16,18 1 3-16,25 21 0 16,10 1-1-16,29 2 1 15,10-9-2-15,22 1-1 0,24 8 5 16,35-5 1-16,14-7 2 16,29-16 0-1,35-3-2-15,21-15 1 0,43-7-2 16,24-15 0-16,32-4-3 15,42-12 1-15,14-9-2 16,15-4 2-16,31-2-2 16,25-4 2-16,7-3 2 15,-4-3 2-15,-3 3-6 16,10-10 0-16,8-2 1 16,-18-7 3-16,-21 0-4 15,-8-9-1-15,-24-16 4 16,-21-19 5-16,-32-6-5 0,-25 0-2 15,1-9-1-15,-64-1-1 16,-50 4 0-16,-42-6 0 16,-42-1 0-16,-46 4 2 15,-56-1 1-15,-40-2 1 16,-63-4-2-16,-35-12-2 16,-35 3-2-16,-39 3 1 15,-22 19-1-15,5 6 0 16,-29-3 0-16,3 6 0 15,11 13-18-15,-10 6-9 16,20 3-25-16,8 23-11 16,10-1-93-1,29 13-60-15,7 2 94 0</inkml:trace>
  <inkml:trace contextRef="#ctx0" brushRef="#br0" timeOffset="90478.843">1796 3005 244 0,'-18'6'93'0,"11"-6"-72"0,-4 0 25 15,8 0 5-15,-8 0-13 16,4 3-2-16,-3 4-8 16,-4 2 0-16,-1 3-16 15,1 10-2-15,7 0 0 0,-3 7 0 16,3-1 2-16,3-3-2 0,4-3-1 15,11-3-3-15,-1-7 1 16,11-12 2-16,4 0 2 16,7-12-3-16,-4-1 0 15,-3-3-3-15,-1-2 2 16,-2-1-2-16,-5-9 0 16,1-1-1-16,-8 7 0 15,-2-3 0-15,-5 0 2 16,-6 0-1-16,-8 3 0 15,-3 3-1-15,-11 4 2 16,-3 5-3-16,-4 7 0 16,-3 9-1-16,-4 10-2 15,4 3 3-15,10 6 0 0,0 3-1 16,4 4-2-16,7 5 3 16,11-5 0-16,6 5-1 15,8-2 1-15,10-13 0 16,4 0 3-16,3-16-1 15,4-6 0-15,6-6-3 16,-6-4 1-16,-4-12-2 16,1 0 2-16,-5-3 0 15,1-3 3-15,-7 0-5 16,-8 0-1-16,-6-1 2 16,-4 1 1-16,-11-3-1 15,-7 12 1-15,-13 3-2 16,-8 7-1-16,-3 9-2 15,-8 9 1-15,4 13-4 16,11 0 1-16,0 10 2 0,10 2 1 16,7 7 1-16,8 9 0 15,10-6 2-15,10-3 1 16,12-4-1-16,9-9 1 16,8-6 0-16,-4-9 3 15,8-7-3-15,-1-12-2 16,-7-10 2-16,1-12 2 15,2-10-2-15,-9-2 0 16,-5 2 1-16,-6 0 0 16,-14 1-2-16,-8 5-2 15,-10-2 1-15,-11 6 1 16,-10 3-1-16,-21 9-1 16,-1 13 1-16,-6 12-1 0,13 10-5 15,1 9 1 1,10 13 2-16,11 0 1 15,3 15 1-15,11-6 0 0,7-3-3 16,7 4 2-16,14-8 1 16,14-21 2-16,11 4 1 15,14-17 1-15,-4-9-2 16,4-13 1-16,0-21 0 16,-14-10 3-16,0-16-3 15,0 4-2-15,-18 6 0 16,-11-7 1-16,-10 13 1 15,-10-9 3-15,-11 9-3 0,-22 0-2 16,-13 7 0-16,-11 27 1 16,3 20-6-16,11 18 1 15,4 3 1-15,17 7 1 16,4 3 1-16,10 6 2 16,4 6-3-16,14 0 0 15,18-2 1-15,10-8 0 16,11-8 2-16,17-10 1 15,1-12-1-15,-1-13 1 16,1-13-2-16,-15-18 2 16,4-16-2-16,-11 6 2 15,-10-3 0-15,-7 3 1 16,-15 0 0-16,-10 1 0 16,-7-4-2-16,-7 9 1 0,-15 4-7 15,-16 15-1-15,2 16 4 16,-10 13 5-16,7 12-2 15,11 9-1-15,0 7-3 16,13 12-1-16,15-2 4 16,7 11 1-16,11-18-3 15,6 0 1-15,19-13 0 16,9-9 0-16,15-12-3 16,-10-10 2-16,6-13 1 15,-14-12 2-15,1-16 1 16,-5 1 1-16,-3-4-2 15,-10 3-2-15,-7 3 1 16,-11 7-1-16,-7-3 2 16,-11-1 1-16,-17 10-1 0,-4 6 1 15,-7 19-4-15,-7 6-2 16,7 13 4-16,7 3 1 16,4 16-5-16,11 6 0 15,9 9 1-15,12 0 1 16,13-9 1-16,12 0 0 15,16-16 0-15,5-9 2 16,6-13-1-16,1-12-1 16,-12-13-2-16,-2-9 1 15,-1-16 3-15,-10 10 1 16,-11-4-1-16,-4 4 1 16,-10 5-2-16,-7 7 2 15,-3-3-2-15,-15 10-1 16,-7 12 1-16,-3 6-1 15,0 9 0-15,-1 10 2 0,5 6-3 16,9 19-2-16,12 0 2 16,10-6 0-16,10 3-2 15,12-16 2-15,9-6 1 16,1-9 2-16,-4-10-3 16,1-6 0-16,-5-10 1 15,4-9 2-15,-10-6-1 16,-7-6 2-16,-1-1-2 15,-6 7-1-15,-8 3 1 16,-3-3 1-16,-3 9 1 0,-12 0 1 16,-9 6-5-16,-1 13 1 15,-3 4-2-15,3 14 0 16,-3 11 2-16,14 18 0 16,10 0-3-16,7-7 2 15,11 1 1-15,11-9 0 16,3-11 0-16,7-8 0 15,1-7-3-15,-5-12 2 16,5 3 1-16,-1-16 2 16,-7-6-1-16,0-6-1 15,-7-7 1-15,0 4 1 16,-3 5-1-16,-7-2-1 16,-8 6 1-16,-3 0-1 15,-7 6 2-15,0 6 3 0,-11 4-4 16,-7 9-3-16,1 0-2 15,-1 13 3-15,4 12 0 16,3 15 3-16,4 14-3 16,14-1-2-16,10-9 2 15,11-6 0-15,14-7 1 16,1-19 0-16,2-2 0 16,1-10 2-16,7-19-1 15,-7-9-1-15,0-19 3 16,-4-3 0-16,-11 6-1 15,-10 6-2-15,-14 4 3 16,-10 5 0-16,-4 14-1 16,-11 8-2-16,-3 14-2 0,-11 8 1 15,3 20 1-15,12 2 2 16,6 1-3-16,7-3-2 16,11-1-1-16,7-15 0 15,11-7-24-15,10-8-11 16,4-11-55-16,-4-8-25 15,18-7-100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8:26.2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20789 1958 336 0,'-3'-4'126'0,"-1"-2"-98"0,-10 6 8 16,3 0-5-16,-10 0-8 15,-7 0 0-15,-4 6-1 16,-6-2-2-16,-8 8-10 15,-4 1-2-15,1-1-1 0,3 1-6 16,4 2 0-16,6-5-3 16,12 2 0-16,6-2 0 15,11-1 0-15,14 1 2 16,11-1 2-16,10 0-1 16,7 10-1-16,0-6-2 15,4 9 1-15,0-7 1 0,0 14 0 16,-4 5 0-16,-3 4 2 15,-11 2 10-15,-10-8 7 16,-8-1 5-16,-6-3 5 16,-8-6-9-16,-7-6-4 15,-6 3-5-15,-4-10 0 16,-11 1-6-16,-7-1-3 16,-4-9-1-16,5 9 1 15,2-9-3-15,8 0 0 16,10-9-19-16,11 9-9 15,14-9-16-15,11 9-5 16,10-10-19-16,11 1-7 16,7-1-89-1</inkml:trace>
  <inkml:trace contextRef="#ctx0" brushRef="#br0" timeOffset="298.622">21174 1669 344 0,'7'-38'129'0,"-4"26"-100"0,1 6 13 0,-4-4 0 16,0 10-9-16,0 0 7 16,-11 3-15-1,-3 19-14-15,-3 10-3 0,-5 15-1 16,1 15-1-16,-4-2-1 15,4 3-3-15,0-7 1 16,7 13-4-16,3-3 0 16,8 0-1-16,3-10-2 15,3-2-44-15,5-17-17 16,-1-2-72-16,3-10-27 16,4-16 37-1</inkml:trace>
  <inkml:trace contextRef="#ctx0" brushRef="#br0" timeOffset="673.505">21417 2146 332 0,'-7'-32'123'0,"4"23"-95"0,-1 6 20 16,1-7 5-16,-5 10-27 15,-6 10-8-15,-7-7-6 16,-4 13-1-16,1 9-5 15,-1 9 0-15,11 1 4 0,10 2-2 16,12 1 1-16,16-7-1 16,8-2 2-16,7-11 1 15,0-5 1-15,-1-4 0 16,1-15 2-16,0-10-1 16,-4-9 2-16,-10-6 3 15,-14-4 1-15,-15 4-10 0,-7 0-3 16,-13-4-4-16,-8 10 1 15,-14-6-4-15,-3 9 0 16,3 3-1-16,11 16-2 16,6-3-24-16,15 12-9 15,14-3-25-15,11 16-9 16,10-7-33-16,4 13-13 16,3 1-29-1</inkml:trace>
  <inkml:trace contextRef="#ctx0" brushRef="#br0" timeOffset="883.359">21703 2139 392 0,'-7'-9'148'0,"7"9"-115"0,-4 6 6 0,1-3-6 0,-1 13-13 16,-3 9-1-16,0 22-7 16,0 3-2-16,0 4-6 15,0-1-1-15,0 3 1 0,0 10-2 16,0 13-2-16,0-4-2 15,0-6 1-15,3-6-37 16,1-10-14-16,-1-9-18 16,4-13-5-16,0-9-76 15</inkml:trace>
  <inkml:trace contextRef="#ctx0" brushRef="#br0" timeOffset="1484.93">21661 2268 312 0,'-15'19'118'0,"19"-4"-92"0,3 7 6 0,4-12-2 15,3-1-2-15,7 4 3 16,7-10 1-16,7 3 2 16,4-3-18-16,-4-6 0 0,1-3-2 15,-4-10-1-15,-4-3 2 16,-4-3 1-16,-9-3 2 15,-8-9-8-15,-11 6-1 16,-7-7-3-16,-17 10 1 16,-11-6-6-16,-13 9-3 15,-1 3 1-15,3 10 0 16,8 9-2-16,7 6 2 16,10-3-1-16,11 6 0 15,10 10 0-15,15-9-2 0,14 5 0 16,13-5 0-16,12-1 3 15,3-3 2-15,0-2 0 16,3-8-1-16,11-2 1 16,4-3 1-16,3-1 5 15,-4-12 4-15,-6 0-4 16,-11 4 1-16,-11-1-5 16,-10-3 0-16,-11 3 1 15,-10-3 0-15,-11 10 0 16,-15 2 0-16,-13 10-5 0,-11 10-1 15,-3 5 1-15,-4 7 2 16,7 3 0-16,8 3 2 16,9 7-4-16,12 6 0 15,17 3 3-15,14-10 3 16,18 1-2-16,10-7 0 16,1-3-1-16,3-13-2 15,0-5-10-15,3-14-6 16,0-2-34-16,1-4-15 15,-11-5-28-15,-7 2-12 16,-8 7-58 0</inkml:trace>
  <inkml:trace contextRef="#ctx0" brushRef="#br0" timeOffset="1941.367">23029 1970 368 0,'7'-6'137'0,"0"0"-106"0,8-4 15 0,-5 10 1 15,4-3-13-15,4 3-2 16,3 0-14-16,7 0-6 16,4 0-7-16,0 0-4 0,0 0 2 15,-4 0-2-15,-4 0-1 0,-6 0-28 16,-7 3-14 0,-8 7-38-16,-6 2-14 15,-11-2-66-15</inkml:trace>
  <inkml:trace contextRef="#ctx0" brushRef="#br0" timeOffset="2121.222">22952 2149 312 0,'-25'12'118'0,"29"-8"-92"0,-1 2 19 16,4-6 2-16,7-3-16 16,11-4-6-16,14 1-12 15,10-3-6-15,4-1-4 0,-4-5-3 16,-3 8 3-16,-7 4-22 0,-4-3-9 15,-6 3-46-15,-5 3-19 16,5 3-47 0</inkml:trace>
  <inkml:trace contextRef="#ctx0" brushRef="#br0" timeOffset="2641.421">24038 1998 268 0,'-35'-6'101'0,"21"3"-78"0,-4-6 28 16,15 9 8-16,-4-7-11 0,3 4-4 15,1-3-9-15,3 6-5 16,7 0-16-16,7 0 4 0,14 0 5 16,14 0-6-16,11 0 1 15,0 6-11-15,0-6-4 16,0 10 0-16,-4-7 2 15,-3 3-4-15,-3-3-1 16,-12 3-44 0,-2 1-20-16,-8-7-30 0,-4 0-12 15,5 0-48 1</inkml:trace>
  <inkml:trace contextRef="#ctx0" brushRef="#br0" timeOffset="2911.201">24850 1641 348 0,'17'-22'129'0,"-10"16"-100"0,7-13 20 15,-6 9 2-15,-1 4-6 16,0 6 0-16,0 3-11 16,-4 4-4-16,-3 8-17 15,-3 13-3-15,-4 10-3 0,-4 19-3 16,-3-1-3-16,0 0 0 15,0-2-1-15,3-1 0 16,4-6 2-16,0 3-3 0,4 0 0 16,3-6-45-1,0-12-20-15,7-10-19 16,0-7-8-16,3-15-70 16</inkml:trace>
  <inkml:trace contextRef="#ctx0" brushRef="#br0" timeOffset="3439.913">25389 1669 312 0,'29'-22'118'0,"-12"16"-92"0,4 3 28 0,-10 3 8 16,0 0-9-16,-1 0-1 0,1 3-18 16,-8 3-7-16,-6-6-15 15,-8 10-5-15,-6-7-1 0,-8 6-3 16,-3 1-2-16,-1-1-3 15,5 10-1-15,-1 0 2 16,7-4 0-16,4 4-2 16,7 0 2-16,7-3-1 15,7 2 0-15,4 7 0 16,3-6 0 0,4-3 2-16,6 6 2 0,5 0-3 15,2 0 0-15,5 3 1 16,-1 0 0-16,0 0 4 15,0 0 5-15,-3 0 4 16,-4 3 2-16,-6 4 0 0,-5-1 1 16,-6-12 0-16,-11-3 3 15,-14-7-9-15,-11-3-3 16,-14-6-4-16,-3 0 0 16,-4-6-2-16,-3 3-1 15,-4-3 1-15,0-4-1 16,0 10-3-16,3-6 0 15,8 0 2-15,7 3 0 16,10-1-2-16,7-2 2 16,8 0-17-16,10 3-8 15,7-7-11-15,4-5-4 16,6 5-3-16,1 1 3 16,3-1-9-16,-3 1-3 15,-1-4-114 1</inkml:trace>
  <inkml:trace contextRef="#ctx0" brushRef="#br0" timeOffset="3932.875">25474 1638 348 0,'-14'0'132'0,"10"0"-103"0,1-7 18 0,3 7 4 16,0 0-11-16,0 0-1 15,0 0-7-15,3 7 0 0,5-7-18 16,6 3 5-16,7 3 2 0,14-6-5 15,11 3 1-15,7-3-8 16,7-3-3-16,10-3-3 16,8 3 0-16,-7-7-2 15,-8 4-1 1,-10 3-30-16,-11 0-13 0,-10 0-75 16,-14 6-31-16,-11 0-33 15</inkml:trace>
  <inkml:trace contextRef="#ctx0" brushRef="#br0" timeOffset="4597.653">24130 2478 256 0,'18'-9'96'0,"-11"9"-75"0,-4 0 19 0,-3 0 2 15,0 0 0-15,-3 0 2 16,-4 0-9-16,-7 0-2 15,-4 9-18-15,-7 4 2 0,1-1 3 16,-5 1-5-16,1-1 2 16,0-2-6-16,0-1-1 15,-1 0-4-15,5-5 1 16,-1 2-6-16,4 0-3 16,7-3-2-16,3 7 0 15,11-4-30-15,7-6-13 16,4 0-42-16,6-6-16 15,5-4-44-15</inkml:trace>
  <inkml:trace contextRef="#ctx0" brushRef="#br0" timeOffset="4883.753">24063 2450 288 0,'-11'0'107'0,"8"0"-83"0,-4 6 19 15,7-6 3-15,0 0-7 16,0 3 0-16,3-3-5 16,4 10-1-16,8-10-18 15,6 9 4-15,7 0 2 0,4-5-7 0,3 2-3 16,-3 3-4-16,-1-2 0 16,1 2-4-16,-4-6-2 15,-6 0 0-15,-5 0 1 16,1 1-23-16,-8-1-8 15,1 0-30-15,-7 0-10 16,-4 0-48-16,-4 6-20 16,-7 1 13-1</inkml:trace>
  <inkml:trace contextRef="#ctx0" brushRef="#br0" timeOffset="5223.457">24035 2556 292 0,'-4'-12'110'0,"8"9"-86"0,-1-3 29 16,-3 6 8-16,0 0-14 15,0 0-3-15,0 3-8 16,-3 6-2-16,-4 10-19 15,-4 6 6-15,-3 22 3 0,0 6-4 16,3 13-1-16,4-9-5 16,7-1-1-16,7-3-7 15,11-6-2-15,14 4 0 0,14-8 2 16,10-2-3 0,-3 0 0-16,0-10-1 15,0-9 1-15,0-9-15 16,3-4-7-16,-3-9-48 0,-4-9-21 15,-3-1-119 1</inkml:trace>
  <inkml:trace contextRef="#ctx0" brushRef="#br0" timeOffset="6513.948">25001 3187 224 0,'18'-32'85'0,"-11"20"-66"0,4-7 10 16,-4 10 2-16,-4-1 1 16,1 1 3-16,-4-1 0 15,-4 1 1-15,-3 3-19 16,-3-1 3-16,-8 7 3 0,0 0-1 15,-3 0 1-15,-4 7-8 16,-3-1-2-16,-7 13-7 16,-4 6-4-16,-7 12-1 15,0 7 1-15,4 0-3 16,7-3 0-16,10-3-1 16,11-7 0-16,10 0 2 15,15-6 0-15,7-6 0 0,10-6 0 16,4-4 2-16,-1-9 1 15,5-9 1-15,-1-13 0 16,4-13 2-16,3-21 1 16,0-1 1-16,-3-5 0 15,-3-1-2-15,-5-15-1 16,-6-16-3-16,-4 6 1 16,-17 0-2-16,-8 16 2 15,-6 12 0-15,-12 13 3 16,1 16 1-16,0 6 1 15,-4 25-4-15,4 16-3 16,0 18 2-16,0 29 2 16,7 6 0-16,3 6 2 0,4 13-4 15,7 3 0-15,4 0-3 16,10-13-1 0,3-12 3-16,8-13 1 0,3-12-23 15,1-16-12-15,2-6-12 16,5-13-3-16,-8-12-2 15,0-4 3-15,-7-8 8 16,-3-4 4-16,-4 0 16 16,-3 3 11-16,-4 3 5 15,-4 7 4-15,-3 9 8 16,4 6 3-16,-1-3 2 16,8 3 4-16,3 1 2 15,3-7 4-15,5-7 4 0,2-2 5 16,1-16-13-16,0 6-4 15,-4-9-2-15,-7 0 3 16,-7 6-8-16,-7-6-1 16,-7 15-3-16,-7 4 1 15,-7 2-6-15,-7 17-1 16,-4 9-2-16,0 12-2 16,4 10 0-16,10 3 3 15,11-1 0-15,11-8 1 16,10-1 0-16,10-12 0 15,5 0 0-15,6-12 0 16,11-4-31-16,3-3-12 16,4-3-29-16,0-3-10 0,-4-3-71 15</inkml:trace>
  <inkml:trace contextRef="#ctx0" brushRef="#br0" timeOffset="6905.127">25855 3133 284 0,'-14'-12'107'0,"10"6"-83"0,-6-4 21 15,6 7 5-15,-3-3-18 0,0 6-6 16,-3 6-7-16,-4-3 0 16,-4 13-10-16,-3 6 1 0,0 12 1 15,-1 1 0-15,8-1 3 16,7-2-3-16,7-1-1 16,11-12-2-16,6 0 0 15,8-10-4-15,3 0-1 16,-3-9-1-16,3 0 1 15,-3 0-2-15,-4-9 2 16,-3 6-2-16,-4-7-1 16,-4 4-46-16,1 0-21 15,0 3-41-15,3-3-16 0,0 2-10 16</inkml:trace>
  <inkml:trace contextRef="#ctx0" brushRef="#br0" timeOffset="7474.034">26190 3387 368 0,'-7'-40'137'0,"0"11"-106"0,0-15 8 16,0 19-3-16,-4-3-15 16,-3 3-1-16,-3-3-12 0,3 3-5 15,-1 3-2-15,8 3-6 0,4 3 1 16,6 4 2-16,12 2 1 15,6 4-2-15,3 3 2 16,5-6 1-16,-1 5 2 16,-3 1-30-16,-4 3-13 15,0 0-21-15,-4 3-7 16,-2 1-7-16,-5-1-3 16,-3 3-20-1,0-3-1-15,-3 3 64 16,-1 4 78-16,-3 2 39 15,4-2-23-15,-1 5-15 16,4-5-13-16,4 2-3 16,3-8-15-16,4-4 13 0,3-4 5 15,0-5-2-15,0-4 0 0,-3-2 2 16,-7-4 1-16,-8 0-5 16,-10 3-4-16,-7 4-8 15,-7 3-1-15,-4 9-2 16,-3 6 3-16,0 3-5 15,-1 4-3-15,8 6-3 16,11 6-3-16,6 3-2 16,11 0 1-16,11-6 3 15,24-6 1-15,-14-4 1 16,39-5 0-16,-3-1-2 16,-8-6-2-16,-6 9-6 15,-12-9-4-15,-2-9-23 16,-8 9-9-16,-7-6-24 15,-7-4-9-15,0 1-61 16</inkml:trace>
  <inkml:trace contextRef="#ctx0" brushRef="#br0" timeOffset="7865.15">26871 3039 300 0,'-3'-9'112'0,"-1"6"-87"0,1-3 24 0,3 6 4 16,-4-7-15-16,0 4-2 15,-3 3-6-15,0 3-1 16,-3 4-16-16,-4 5 3 0,0 4 4 16,-1 9-7-16,1 6 0 0,4 7-3 15,3-4-1-15,7-5-3 16,3-4-1 0,8-7-3-16,3-2-2 15,7-22 3-15,4-13 2 0,3 0 0 16,-3-6 2-1,-8 0 0-15,-6 3 3 0,-8 6 1 16,-6-2 1-16,-8 14-4 16,1-2 0-16,-1 12-5 15,1-2-2-15,3 5-5 16,7 10 0-16,3 0 2 16,11-1 1-16,7 4 1 15,8-3 0-15,-1 0-18 16,4 0-8-16,-4-4-28 15,-4-2-11-15,-2-4-26 0,-5-2-10 16,-6-10-60 0</inkml:trace>
  <inkml:trace contextRef="#ctx0" brushRef="#br0" timeOffset="8585.735">27347 2961 364 0,'7'-19'137'0,"4"3"-106"0,7-2 15 0,-15 11-1 16,4-5-21-16,-3-4-3 15,-8 7-9-15,-6-1 0 0,-4 10-7 16,-4 0-3-16,-3 10-1 0,0 9-4 16,3-4 2-16,0 7 1 15,4 0 0-15,7 3-3 16,4-6 2-16,6 6-1 15,4 0 0-15,4 3 2 16,3 4 0 0,0 5 0-16,4-5 0 0,-1 2 6 15,-3-2 4-15,-7-14 12 16,-7 7 8-16,-7-15-11 16,-3-4-3-16,-8-3-10 15,-3-3-4-15,-4-3-4 16,1 0 1-16,-1-3 1 15,0-1 2-15,4-2-21 16,3-7-9-16,8 7-26 0,6 6-11 16,8-3-5-16,3 6 0 15,7 0-7-15,4 0-2 16,3-10-21 0,3 10 35-16,5-9 76 15,2 6 52-15,5-7 27 16,6 1-18-16,7-1-10 15,4 1-36-15,0 0 4 0,4-4 1 16,6-3-5-16,1-2-3 16,-1 5-11-16,-3-6-3 15,-7 0-3-15,-14-6 1 16,-14 7 5-16,-18-4 2 16,-21 3-7-16,-15 16-2 15,-6-4-1-15,-7 14 2 16,-8-4 10-16,-3 12 5 0,8 1 0 15,6 6-1-15,14 3-10 16,18 3-6-16,18 1-6 16,10 2 1-16,10-6 3 15,22-6 1-15,21-3 1 16,4-10 0-16,-4 3-16 16,-7 1-6-16,-7-10-35 15,-7 0-16-15,-11 0-55 16,-3 0-21-16,-11 0 6 15</inkml:trace>
  <inkml:trace contextRef="#ctx0" brushRef="#br0" timeOffset="11257.845">3055 4203 220 0,'14'-51'82'0,"0"26"-64"0,7-6 11 0,-10 12 2 15,0 4 3-15,3-1 6 16,-7 0 7-16,-4 4 4 0,-10 5-28 15,-14 14 2-15,-14 18 3 0,-8 31-5 16,-16 23 1-16,-19 5-9 16,-28 42-2-16,4-1-3 15,-15 7-1-15,-24 21-5 16,4-2-1-16,6-16-1 16,-17 6-2-16,14-10 3 15,25-24 0-15,17-25-8 16,21-17-4-16,18-24-44 15,25-22-17-15,10-28-9 16,15-16 0-16,17-16-35 16,18-19-43-1,17-15 57-15</inkml:trace>
  <inkml:trace contextRef="#ctx0" brushRef="#br0" timeOffset="11497.043">2057 4046 324 0,'3'-10'121'0,"4"17"-95"0,11 2 20 0,-7 1 4 16,6 15-15-16,15 15 0 15,0 20-14-15,3 6-3 16,11 22-10-16,-4 28-3 0,4 3 1 16,10 16-5-16,1 15-1 15,10-9 2-15,-7-3 3 16,3 3-7-16,-10-12 0 15,0-7-46-15,7-22-21 16,21-15-94 0,4-10-56-16,17-12 99 0</inkml:trace>
  <inkml:trace contextRef="#ctx0" brushRef="#br0" timeOffset="12069.906">15272 4062 300 0,'17'-7'112'0,"-13"14"-87"0,-4 21 20 0,-7-9 1 0,-7 28-13 15,-11 18-4-15,-21 11-11 16,-17 24-1-16,-8 16-10 16,-3 0-4-16,-18 6-2 0,-13 16-1 15,-1-3 2-15,0-9-6 16,-7-1 1-16,4-6-23 16,10-15-8-16,21-23-14 15,15-21-3-15,17-29-91 16</inkml:trace>
  <inkml:trace contextRef="#ctx0" brushRef="#br0" timeOffset="12308.885">14397 4030 340 0,'14'10'129'0,"0"12"-100"0,7 25 4 0,-10-10-2 15,6 20-9-15,5 2-1 0,-1 20-7 16,4 30-4-16,3 7-5 16,0 7-4-16,0 24 2 15,-3-3-2-15,0-3-1 0,-1 10-26 16,4-13-10-16,1-7-24 16,2-18-10-16,5-6-70 15</inkml:trace>
  <inkml:trace contextRef="#ctx0" brushRef="#br0" timeOffset="13271.433">15251 13151 280 0,'3'-9'104'0,"1"9"-81"0,-4 0 14 16,-4 9 1-16,-3 7-9 15,-7 18 0-15,-11 29-7 16,-10 12-4-16,-11 7-10 16,-7 25-3-16,0 9 1 0,-7 0-5 15,0-4-1-15,-10 14 0 16,-4-4 2-16,0-6-1 15,7-15-1-15,7-7-2 16,3-7 1-16,11-11-23 0,8-17-10 16,9-21-28-16,5-19-12 15,6-19-57 1</inkml:trace>
  <inkml:trace contextRef="#ctx0" brushRef="#br0" timeOffset="13524.644">14545 13082 356 0,'11'-9'134'0,"3"15"-104"0,14 10 14 16,-14-7 0-16,7 13-16 16,7 13-1-16,1 31-12 15,-1 9-4-15,0 16-6 16,0 22-4-16,1 15 0 0,-1 4-1 15,4 21 2-15,3-5-12 16,0-4-3-16,-3-12-32 16,3-4-10-16,-10-15-21 15,-4-19-7-15,-7-22-52 16</inkml:trace>
  <inkml:trace contextRef="#ctx0" brushRef="#br0" timeOffset="14259.121">2547 13390 160 0,'42'-94'63'0,"-20"65"-49"0,13 4 16 0,-21 13 3 16,0 2-5-16,-3 1-2 15,3 3 5-15,-4 6 3 16,-3 3-18-16,-3 3 11 0,-8 10 3 16,-6 9 0-16,-8 16 2 15,-7 9-7-15,-13 6-3 16,-5 13-6-16,-3 16-2 0,-21 21-8 16,-10 7-4-1,-22 13-1-15,4 15 1 16,0-3-1-16,6-19 2 0,-2 6-4 15,2-12-2-15,22-22-16 16,7-25-5-16,18-13-34 16,3-21-15-16,15-23-75 15</inkml:trace>
  <inkml:trace contextRef="#ctx0" brushRef="#br0" timeOffset="14546.25">1810 13255 244 0,'0'-60'93'0,"14"45"-72"0,7 5 9 0,-10 7 2 16,3 3 4-16,7 3 8 16,-3 16-7-16,3 12-2 15,0 23-19-15,11 15-1 0,6 9 1 16,1 38-8-16,11 19-2 15,3 18-2-15,-8 14 0 16,5-4-2-16,-8 0-2 16,-3 0-2-16,7-16 1 15,-11-15-10-15,-10-35-3 16,-1-9-42-16,8 3-17 0,14 3-80 16</inkml:trace>
  <inkml:trace contextRef="#ctx0" brushRef="#br0" timeOffset="22365.678">10516 6874 224 0,'-38'-19'85'0,"23"10"-66"0,-16-1-6 0,13 1-4 0,-14 0-8 16,-10 2-1-16,-11-2 5 16,0 0 1-16,-7-1-2 15,-10 4 4-15,-15 0 4 0,-7 2-2 16,-3 1 2-16,-7 3 2 15,-15 0 1-15,-3 0-4 16,0 3 1-16,-14-3-1 16,-7-3 1-16,7 0-4 15,-11-3-3-15,-6-7 0 16,3 1-1-16,-8-1 0 16,-6-2 0-16,7 5-2 15,-14 1 1-15,-1 3-2 16,1-1-1-16,-22 4 1 15,15 0-1-15,-18 3-3 16,7 3 0-16,-4 3 4 0,-6 1 3 16,6-1-1-16,-6 0-2 15,10-6 0-15,11 0 1 16,-15 0 1-16,22-3 1 16,-11-3-2-16,-4 0-2 15,11 2-2-15,-3 1 1 16,3 3 3-16,7 0 1 15,-6 3-1-15,9 4-2 16,-27-1 1-16,10 6 1 16,0 1-1-16,25 3 2 0,-1 2-7 15,-9 1 1 1,20 3 1-16,0-3 3 0,-13 3 0 16,9 3-1-1,8 0 1-15,-17 3-1 16,9 10-3-16,19 0 2 0,3 12 1 15,3 3 2-15,8 0 3 16,17-2 4-16,18-1-4 16,-4-3-3-16,18 0-4 15,-7 9 1-15,7 10 1 16,11 6 0-16,6-3 0 16,8-3 0-16,14-6-3 15,17-4 2-15,8 1 1 16,13 5 0-16,19 10 2 0,13-3 3 15,4-3-2-15,3 0-2 16,15-13 0-16,13-3-1 16,22 7 0-16,0 2 2 15,10 10-1-15,18-3 2 16,4-6-4-16,6-7 0 16,26-3 3-16,2-6 1 15,12-9-1-15,20 2 1 16,-3-8-2-16,18-1-1 15,10-6 3-15,8 6 2 16,17-9-2-16,7 9 0 16,21-6-3-16,-21 6-1 15,21 0 1-15,-7 10 2 0,11 0-1 16,3-7 2-16,-7 3-2 16,14-2 2-16,1-10-2 15,6 3-1-15,11-13 1 16,7-2-1-16,3-10 0 15,22 6 2-15,7-6-3 16,-8 0-2-16,8 0 2 16,7 3 2-16,-4-3 0 15,-17 10 2-15,14-4-4 16,-1-3 0-16,-10 3 1 16,8-3 2-16,13-3-3 15,0-3 0-15,-7-3 1 16,8 3 2-16,13-6-1 15,4 2-1-15,-7 4 1 16,-14-3 1-16,10 3-1 0,0 6-1 16,-17 3 1-16,-7 4-1 15,10-7-3-15,-10 6 2 16,-4-3 1-16,14-3 2 16,7-3-1-16,-6 0-1 15,-8 7-2-15,14-1 1 16,8-6 3-16,-8 6 1 15,-10 4-4-15,13 2 1 16,1-2 0-16,-21 2 2 16,7 10-1-16,10-3-1 15,0-7-2-15,-14 7 1 0,11-3 1 16,21-7 2-16,-7-2-1 16,-14 2 2-1,0 0-2-15,14 1-1 16,-18-4 1-16,-21-3-1 0,11 0 0 15,-11-6 0-15,-21-3-3 16,10-3 2-16,-17-7 3 16,3 3 1-16,-3-5-1 15,-25 2-2-15,8-3 1 16,-29 0-1-16,0 4 0 16,-29-1 0-16,-6-9-3 15,-7 3 2-15,-22-6 1 16,11-4 0-16,-17-8 2 15,-15-14 1-15,11 1-1 0,-14 3-2 16,-22-4 3-16,-10 4 0 16,-10 3-4-16,-18-6 1 15,-25 0 0-15,-18-10 0 16,-17-6 0-16,-21-3 0 16,-14 0 0-16,-22 6 0 15,-21-13 0-15,-21-11 0 16,-10-5-3-16,-18 1 0 15,-43 7 2-15,-6-7 0 16,-29-10 1-16,-21 4 0 16,-25 3 0-16,-13 12 0 15,-29-3 0-15,-4-12 2 16,-24 3-1-16,-7 3-1 0,-4 9 1 16,-28 10-1-16,7-1 0 15,0-5 0-15,-24 6-3 16,-19-7 2-16,12 10-1 15,-8 12 0-15,-17 7 2 16,-18 0 2-16,14 6-1 16,3-3-1-16,-6 3 1 15,-11-1-1-15,-7 5 0 16,11-1 0-16,10 15-3 16,-7 8 2-16,-7 2 1 15,-4 0 0-15,22 9 0 16,3 7 0-16,-10 6 0 15,3-3 0-15,24 0 0 16,-2 16 2-16,-8-3-3 0,32-1 0 16,0 7 1-16,0 3 2 15,21 0-3-15,-7 0 0 16,11 9 1-16,14-6 0 16,-15 4 0-16,26-1 0 15,-15 3 0-15,25-3 0 16,-7 1-3-16,10-4 2 15,4 6 1-15,18-3 0 16,-8 4 0-16,29-1 0 16,-14-3 0-16,24 0 2 15,4 4-3-15,4-13 0 16,17-1 1-16,-7 1 2 0,3-3-1 16,15-4-1-1,-11 7-2-15,11-3 1 16,10-4-1-16,-7 4 0 0,11-3 2 15,17-4 2-15,-3 4-1 16,0-4 2-16,14-3-4 16,14-3-2-16,11-3 2 15,0 0 0-15,-1 0-4 16,12 0-1-16,9 0 0 16,12-3 2-16,3 3-3 15,3 3 2-15,4-3-6 16,0 7-3-16,7-4-12 15,11 6-6-15,17 1-80 16,11-4-69-16,11-34 63 16</inkml:trace>
  <inkml:trace contextRef="#ctx0" brushRef="#br0" timeOffset="26541.698">1979 7865 228 0,'4'-19'88'0,"-4"7"-69"0,0-4 11 0,0 6-2 0,0 1-3 16,0-4 0-16,0 1-3 15,0-1-2-15,-4 4-10 16,1 6 5-16,-1 3 2 0,-3 3-5 16,0 6 1-16,-4 7-4 15,-3 6 0-15,4 3-1 16,-4 6 0-16,-1 7-2 15,5 3 1-15,-1 0-2 16,8-7 0-16,3-3-3 16,7-5 1-16,7-8 0 15,0-5 3-15,0-7-3 16,0-6 0-16,7-9 3 16,1-10 1-16,2-6-3 15,4-7-1-15,-6-2 1 0,-8 3 0 16,0-4-2-16,-7 1 1 15,-11-1 4-15,-6 1 6 16,-8-1-5-16,4 4-2 16,-7 6-6-16,-7 9 0 15,-1 10 4-15,-2 12 2 16,2 10-2-16,-6 3-3 16,7 12-3-16,3 0 1 15,8 7 1-15,3 6 0 16,10 9 0-16,4-9 2 0,11 0-3 15,3-10 0 1,3-9 3-16,5-6 1 0,2-9 1 16,4-7 0-16,-3-13-2 15,-4-2 1 1,8-13-2-16,-5-10 2 0,1-2 0 16,-7-1 3-16,-8 0-1 15,-10 1 0-15,-7-1-6 16,-7 1 1-16,-4 2 2 15,-6 7 3-15,-5 9-2 16,-2 13-2-16,-8 12-3 16,-3 7 1-16,3 5-1 15,7 11-2-15,0 2 5 16,15 7 1-16,6-1-3 16,11 10 1-16,11-6 0 0,10-7 0 15,14-8 0-15,-7-11 2 16,8-5 1-16,6-10 1 15,-3-13-2-15,-1-6 1 16,8-6-2-16,-3-3 2 16,-12-3-2-16,-2-4-1 15,-5 1 3-15,-17-1 2 16,-10-2-2-16,-15-1 0 16,-6 3-1-16,-5 4-2 15,-2 9 1-15,-8 10 1 16,0 12-3-16,0 12 0 15,-3 10-1-15,3 3 0 16,7 10 0-16,11 2 0 0,7 7 2 16,10 9 0-16,11-2 0 15,11-4 0-15,0-10 0 16,10-8 2-16,0-8-1 16,11-5-1-16,-4-10 3 15,11-9 0-15,4-9-1 16,-12-10 1-16,1-6 0 15,0-4 3-15,-14 1-3 16,-11 0 0-16,-7-1 1 16,-11 1 0-16,-13-1-2 15,-8-2-2-15,-21-7 1 16,0 10 1-16,7 12-1 16,-6 13-1-16,2 15-2 15,4 16 1-15,-3 3-1 16,14 4-2-16,7 9 3 0,14 6 0 15,7 6-2-15,7-3 0 16,14-6 2-16,4-6 2 16,3-10 0-16,7-3 2 15,0-13-2-15,8-5-1 16,3-14 3-16,-11-5 0 16,0-23-1-16,0-5 1 15,-10-7 0-15,-14 6 3 16,-8 0-5-16,-6-3-1 15,-19-3 2-15,-13 0 1 16,-4-6-1-16,4 6 1 16,-4 6-4-16,-7 16 0 15,8 16 1-15,-12 31 0 16,8 9-5-16,10 6 1 0,4 4 0 16,14 3-1-16,7 9 4 15,17 4 2-15,4-1 0 16,11-6-1-16,0-9 1 15,7-9-1-15,3-7 0 16,-3-3 2-16,-1-13-1 16,5-9-1-16,2-12 3 15,-6-17 0-15,0-8 1 16,-4-4 0-16,-3-3-2 16,-18 3 1-16,-11 0-2 15,-17-2 2-15,-10-4-2 0,-8-4-1 16,3 11 1-16,-13 8-1 15,3 20-3-15,-10 18 0 16,-1 16-1-16,11 6 3 16,1 7 0-16,13 5 1 15,14 11-3-15,11 8 2 16,14 4-1-16,7-7-2 16,18-9 3-16,7-12 0 15,3-1 1-15,-7-15 0 16,4-9 0-16,7-10 2 15,-4-10-1-15,8-15-1 16,-8-16 3-16,1-3 0 16,-1-6-1-16,-14 9-2 15,-14 1 3-15,-10 2 0 16,-11-6-1-16,-18 10 1 0,-14-4 0 16,0 10 1-16,1 12-5 15,-8 16 1-15,0 10-2 16,3 15-2-16,-2 3 3 15,9 10 0-15,12 5-2 16,2 11 2-16,12-1-1 16,13 3 0-16,8-12 0 15,10-9-2-15,4-7 5 16,7-12 3-16,3-10-1 16,4-12-2-16,3-10 0 0,11-22 1 15,-11 1 1 1,1-13 1-16,-5 9-2 0,-13 0-2 15,-14-3 1-15,-11 13-1 16,-14-4 0-16,-18 1 2 16,-10-1-1-16,-1 13 2 15,4 7-4-15,-6 21 0 16,6 7 1-16,-4 12 0 16,1 0-5-16,10 6 1 15,15 0 2-15,6 7 1 16,15 0 1-16,6-1 0 15,4-2 0-15,11-7 2 16,3-9-1-16,4-7-1 16,0-5-2-16,7-10 1 15,3-10 3-15,-7-9 3 0,-3-6 0 16,-4 0 0 0,-10-1-3-16,-4 4 1 0,-14 0 0 15,-14 3 1-15,-7 3-2 16,-8 4-2-16,5 5 1 15,-5 14-1-15,-2 5-3 16,2 7 2-16,1 12 1 16,7 19 0-16,3 3-3 15,8 0 2-15,3-6 1 16,14-6 0-16,0-7 0 16,7-6 2-16,4-9-3 0,3-7 0 15,7-6 1-15,7-9 2 16,1-10-1-16,-8-15-1 15,4-16 1-15,-1 0-1 16,-13-3 2-16,-11 12 3 16,-11 1-2-16,-10 2-2 15,-14 1 0-15,0 12-1 16,-4 3 2-16,7 13 1 16,-6 9-4-16,3 9-1 15,3 4 1-15,7 0 0 16,1 9-2-16,6 0 2 15,7 3 1-15,4-3 0 16,7-3-3-16,8-3 2 16,-1-4 1-16,7-11 2 0,7-4-1 15,4-10-1-15,-4-2 1 16,-3-10 1-16,-1-3-1 16,-6-4 2-16,-4 1-2 15,-10 0 2-15,-11 0-2 16,-7 3 2-16,-11 3-4 15,0 3 0-15,0 6 1 16,-6 10 2-16,-1 6-3 16,0 16 0-16,8 3-1 15,-1 6 0-15,0 1 0 16,11-1 0-16,7 6 2 16,11-5 0-16,6-4-3 15,4-7 2-15,7-8 1 16,1-10 2-16,-1-3-1 15,3-13-1-15,5 0 1 0,2-6 1 16,-6 0-1-16,-7-6 2 16,-1 6-2-16,-6-3-1 15,-11 6 3-15,-7 1 0 16,-11-1-4-16,4 3 1 16,-7 7-2-16,-4 2 0 15,4 14 4-15,0-1 1 16,3 6-4-16,8 1 1 15,-1 0 0-15,4 2 0 16,4-2-3-16,3-4 0 16,3 1 2-16,4-1 0 15,0 0 1-15,-3-9 0 0,3 0 0 16,3 0 2 0,-3-3-1-16,0-6-1 0,1-7 1 15,-1 7 1-15,0-4-3 16,-4-2 0-16,-3 2 3 15,0 0 1-15,-3 4-1 16,-1 3-2-16,-3 3 1 16,0 6-1-16,0 3 0 15,0 3 0-15,0 4 0 16,3 0 0-16,1-1-3 16,3 1 2-16,3-1 1 15,4-2 0-15,0-4-3 16,4-3 2-16,3 3 1 0,4-6 2 15,3-6-3-15,-3 6-2 16,-4-9 4-16,-4 5 1 16,1-2 0-16,-4 0-2 15,-7-7 3-15,-4 4 0 16,-3 0-1-16,-3-1 1 16,3 1-4-16,-7 6-2 15,-1 3 2-15,1 6 2 16,-3 0-2-16,6 7-2 15,1-1 4-15,-1 4 1 16,4-4-5-16,3 1 0 16,4-4 1-16,4 1 3 15,3-4 0-15,4-3 2 16,-1-3-4-16,4-3 0 0,0-3 1 16,-3 3 0-16,-1-4 0 15,-2-2 2-15,-5 6-1 16,-3-3-1-16,0 2 1 15,-3 4 1-15,-5 0-6 16,1 4 1-16,0 2-26 16,4 3-8-16,-1 1-19 15,-3 2-7-15,7 4-19 16,7 0-6-16,4 6-85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09:25.8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15406 1983 168 0,'0'-10'63'0,"0"7"-49"0,0 3 14 0,0-12 2 16,0 12-2-16,0-4 1 16,-4-2-3-16,1 3-1 15,-1-3-14-15,1 3 2 0,-4 3 3 16,0-7 1-16,0 7 1 0,-1 7-3 15,1-4-1-15,-3 6 0 16,-1 7 4-16,-3 9-1 16,0 3 1-16,0 16 0 15,-4 25 0 1,1 9 2-16,3 1 0 16,3 5-5-16,7 14 1 0,4 8-5 15,7-12 1-15,8-6-5 16,2-9 1-16,4 2 1 15,8-12 5-15,2-9-2 16,8-10 1-16,0-3-1 16,0-13 0-16,-4-12-2 15,-7-9 1-15,-3-4-6 16,-7 1-1-16,-4-20 0 0,-4 10 0 16,-3-12-2-16,-3 2-2 15,-4 1-2-15,-4-4 1 16,1 1-37-16,-1-1-16 15,4 4-26-15,4-10-11 16,3 10-85 0,0-1-42-16,-7 7 109 15</inkml:trace>
  <inkml:trace contextRef="#ctx0" brushRef="#br0" timeOffset="1700.485">15589 2371 192 0,'-3'-6'71'0,"3"0"-55"0,0 3 6 0,0-3 2 0,0-1-4 16,0-2 0-16,0 6-4 16,0-4 0-16,3 4-9 15,1-6 2-15,-1-1 2 0,1 1 2 16,3 0 3-16,0 2-5 15,4-8-1-15,3 2-2 16,3-2 2-16,4 5-1 16,1-6 0-16,-1 7-1 15,0 0 0-15,-3 9-2 16,-1 0 1-16,1 0 5 16,-4 9 2-16,-3 7-3 15,-4 6 1-15,-4 9-3 16,-3-3 2-16,-3 7 0 0,-4-1 1 15,-4 4-6-15,-3-4-4 16,-4-2-1-16,1 2 1 16,-1-2-1-16,0-1-1 15,1 3 1 1,6-5 1-16,4-1-3 0,4-6 0 16,3-3 5-16,7-7 5 15,3-2-3-15,4-1 2 16,4-9-3-16,3 0 2 15,0 0-4-15,0-9 0 16,1 5-1-16,-5-2 1 16,1 3-2-16,-4-3-1 15,0 6 1-15,-3 0 1 16,-4 0-8-16,0 0-1 0,0 6-34 16,0-3-15-16,0 3-24 15,0-2-8-15,4 5-50 16</inkml:trace>
  <inkml:trace contextRef="#ctx0" brushRef="#br0" timeOffset="2364.484">16178 2302 208 0,'-7'-12'79'0,"7"9"-61"0,-3 3 10 15,3 0 3-15,0 0-8 16,-4 3-1-16,1 0-4 16,3 0 1-16,0 3-10 15,0-6-1-15,3 4 2 0,1 2 0 16,3-6 4-16,0-6-1 16,0 2 0-16,0-8-3 15,0-1-1-15,-3 4-1 16,-4-10 2-16,0 4-1 0,-4 5 0 15,1 1-1-15,-4-1 0 16,-4 10-4-16,0 3-1 16,1 7 1-1,-1 6 2-15,1-7-5 16,3 0-3-16,3 1-2 0,8-4 3 16,3-3 2-16,0 3 2 15,3-6-10-15,-3 4-3 16,0 5-37-16,0 3-16 15,-3 7-67 1,-1 0-49-16,-6 3 76 16</inkml:trace>
  <inkml:trace contextRef="#ctx0" brushRef="#br0" timeOffset="2693.571">16087 2572 268 0,'-11'0'101'0,"8"0"-78"0,3-6 9 16,0 6 0-16,3 0-5 16,1-6 4-16,3-4-8 15,0 1-4-15,0-1-11 16,0 1-3-16,0 3-1 0,-4 3 2 16,-3 3 1-16,0 0 1 15,-3 0 2-15,-1 3-5 16,1 3-1-16,-1 0-7 15,1 1 0-15,3-1 1 0,0-3 1 16,3 0 3-16,1 0 1 16,3 3-1-16,-4-6-2 15,1 0-10-15,-1 4-4 16,1 2-33-16,0-6-12 16,-1 0-185-1,1 6 110 1</inkml:trace>
  <inkml:trace contextRef="#ctx0" brushRef="#br0" timeOffset="3288.193">16316 2215 284 0,'-4'-7'107'0,"8"4"-83"0,3-6 8 15,0 3-2-15,4-4 1 16,3 1 6-16,7-1-7 16,4 4-1-16,-1-3-16 15,1-1 1-15,-4 10 0 0,0 0-1 16,-3 0 2-16,-7 10 1 0,-8-1 2 15,-6 1-6-15,-8 5 1 16,-3 1-4-16,0 3 0 16,-4 0-5-16,4-1-3 15,0 1 0 1,3-3 1-16,1-1-3 0,6 4-2 16,4-6 2-16,4 3 2 15,3-1 0-15,3 1 2 16,5 3-7-16,2-7 1 15,4 4 3-15,0-4 2 16,-3-2 0-16,0 9-2 16,-4-10-2-16,-4 4 1 15,-2-1 3-15,-5-2 1 16,-3-1 3-16,-7 0 1 0,-4-2 1 16,-6-1 2-16,-4 0-5 15,-4 0-3-15,-3 4-1 16,-1-10-1-16,5 9-3 15,3 1 0-15,-1-4 2 16,8 3 0-16,4-5-24 16,3 2-8-16,7-3-25 15,7-3-11-15,10 0-38 16,8 0-17-16,3 3-11 16</inkml:trace>
  <inkml:trace contextRef="#ctx0" brushRef="#br0" timeOffset="3723.655">16739 2343 248 0,'-10'-22'93'0,"6"7"-72"0,-6-1 14 0,6 10 2 15,-3-1-12-15,0 7-3 16,-4 0-3-16,1 4-3 15,-1 5-8-15,1 7 1 0,-1 2 2 16,4 14 0-16,0-7 3 16,3 0-1-16,4 6 2 15,4 1-4-15,3-10-1 16,4 3-2-16,3-3 2 16,7-10-1-16,0-2 2 15,4-4 5-15,6-12 4 16,5-7 1-16,3-6-1 0,-1-6-6 15,-2-9-4-15,-8-4 1 16,-10-9 0-16,-15-3-3 16,-10 6-3-16,-14 0-2 15,-7 6-3-15,-4 4-4 16,0 9 0-16,0 6-3 16,1 6 0-16,6 10 1 15,7 6 2-15,8 16-29 16,3 0-13-16,10 6-34 15,4 13-14-15,7 3-71 16</inkml:trace>
  <inkml:trace contextRef="#ctx0" brushRef="#br0" timeOffset="4039.457">17170 2487 292 0,'-4'-18'110'0,"8"8"-86"0,-4 7 31 0,0 3 10 16,0 0-11-16,0 3-1 16,0 7-13-16,0-1-5 15,-4 4-19-15,1 9-1 0,-4 3-1 16,0 9-7-16,-4 10-2 0,0 6-3 15,-3 0-2-15,4-6 3 16,-1-3 0-16,4-16-26 16,0 3-11-1,3-9-25-15,4 0-11 0,0-6-28 16,4-4-14 0,-4-9-25-16</inkml:trace>
  <inkml:trace contextRef="#ctx0" brushRef="#br0" timeOffset="7328.877">17512 2102 228 0,'-21'0'85'0,"14"0"-66"0,-11 9 16 0,11-9 4 16,0 3-6-16,0 0 3 15,0 1-3-15,0-4 2 16,3 0-19-16,1 0 2 0,3 0 2 16,10-4-9-16,8-2-1 15,10 0-2-15,7 3 0 16,1-7 0-16,-1 10 0 15,0 0 0-15,-3 0 0 16,-4 0 2-16,-3 0 1 16,-4 10 3-16,-3-10 4 0,-8 9-1 15,-6-6 1-15,-4 7-7 16,-4 5-2 0,-3 1-7-16,-3 0-2 0,-4 3 2 15,-1-1 1-15,5 8-4 16,-1-8 1-16,4 7 0 15,4-6 0-15,3 0 0 16,7 0 0-16,3-3 0 16,1-1 0-16,3 1-3 15,4 3 0-15,-1-7 4 16,1 4 1-16,-4 3 0 16,-3-7-2-16,-4 7 1 0,-4-3-1 15,-6 3 2-15,-4-7 3 16,-4 4 2-16,0-1 3 15,-3 1-3-15,-3 3-2 16,-1-10-5-16,0 1 0 16,-3-4 0-16,4 0 2 15,-1-3-1-15,4 1-1 16,3-4-21-16,4 0-11 16,7 0-26-16,7-4-9 15,4-2-21-15,3 0-8 16,7-3-54-1</inkml:trace>
  <inkml:trace contextRef="#ctx0" brushRef="#br0" timeOffset="7792.3">18112 2196 264 0,'0'-22'101'0,"3"13"-78"0,-3-1 28 15,0 10 10-15,0-9-14 16,-3 2-5-16,-4 4-11 15,0 3-5-15,-4 0-14 16,-3 0-8-16,-4 10 0 0,-3-1-3 16,0 7-1-16,3 3-2 15,4-1 1-15,4 1 1 16,2 0 0-16,8-3 0 16,8-1 0-16,2-8 0 15,8 2 0-15,3 0-3 16,0-5 2-16,4 2 1 0,-1 3 0 15,1 1-3-15,0 2 2 16,0 4 1-16,-1 6 2 16,1-3-1-16,-4-7 2 15,-7 4 11-15,-3-4 8 16,-11 7 2-16,-4 0 1 16,-6-3-10-16,-4 3-2 15,-1-4-5-15,-6 1-3 16,0 0-5-16,0-4 0 15,0-2 0-15,0-1 2 16,3 0-3-16,0-9 0 16,4 0-28-16,4 0-10 15,3-9-30-15,7 3-9 16,0-4-24-16,7 1-9 16,0-13-17-1</inkml:trace>
  <inkml:trace contextRef="#ctx0" brushRef="#br0" timeOffset="8077.939">17971 2124 316 0,'-11'0'118'0,"11"-3"-92"0,3-4 6 0,1 4-2 15,3 3-2-15,4-9 6 16,3 9-6-16,3-10-2 15,5 10-14-15,2 0-1 0,4 0 2 16,4 0-5-16,7-9-2 16,7 9-3-16,7-3 0 15,0-3-2-15,0 6 2 16,-8-4-9-16,-2-2-1 16,-8 6-42-16,-3 0-20 15,-7 0-84 1,-4 10-57-16,-4-4 89 15</inkml:trace>
  <inkml:trace contextRef="#ctx0" brushRef="#br0" timeOffset="8406.268">18606 1870 320 0,'7'-10'121'0,"-4"17"-95"0,11 8 20 16,-7-5 4-16,4 12-10 15,-1 9 1-15,5 4-6 16,-1 8-1-16,0 26-19 16,0 10 0-16,-4 2 1 0,-2-9-2 15,-8 4 0-15,0-7-6 16,-8 3-3-16,1-9-2 15,-3-7 0-15,-1-9 0 0,1-16 1 16,-1 1-24-16,0-7-12 16,1-6-21-16,-1-7-9 15,1-2-29-15,3-1-12 16,0-9-49 0</inkml:trace>
  <inkml:trace contextRef="#ctx0" brushRef="#br0" timeOffset="9582.47">20024 2281 220 0,'3'-10'82'0,"4"1"-64"0,0-4 15 0,-3 7 2 15,-1 0-3-15,4-4 1 16,-3 1 1-16,-1-1 4 15,-3 1-21-15,-3 6 4 0,-8-3 0 16,-10 6-5-16,-3 0 1 16,2 0-4-16,-20 9 0 15,0 7-5-15,3-4-3 16,4 4-2-16,3 0-3 16,7 2-2-16,4-5-1 15,7 3-1-15,3-1 0 16,8-2 3-16,6 9 0 0,11-13 1 15,8 1 0-15,6-4 0 16,0-3 0-16,-3 3 0 16,-8-6 2-16,-13 3 27 15,-11 4-13 1,-11-1-5-16,-7 3-6 16,-6 7-2-16,-1 3-2 15,4 0-1-15,0 6-2 16,3 3 1-16,4-3-1 15,3 3 0-15,7 7 0 0,8-7 0 16,6-3 2-16,8-6 0 16,7-10 0-16,10 1 0 15,7-10 0 1,4 0 2-16,0 0-3 0,-4-10-2 16,-7 7-29-16,-3 3-14 15,-7-6-34-15,-4 3-14 16</inkml:trace>
  <inkml:trace contextRef="#ctx0" brushRef="#br0" timeOffset="9879.262">19706 1983 260 0,'-17'-35'96'0,"20"26"-75"0,1-1 28 16,-1 7 6-16,4 3-12 16,4 3-2-16,3 13-8 15,0-3-3-15,4 12-17 16,-4 6 3-16,0 19 2 0,-4 32-8 16,-3-1-3-16,1 4-2 15,-5 9-1-15,4 13-2 16,4-7-2-16,3-12-2 15,3-13 1-15,1-15-39 16,3-7-15-16,-3-9-74 16,3-10-30-16,-7-6 30 15</inkml:trace>
  <inkml:trace contextRef="#ctx0" brushRef="#br0" timeOffset="11365.395">21068 2102 208 0,'10'-19'77'0,"-2"10"-60"0,2-10 8 0,-6 9 2 15,3 1-1-15,-4 0 2 16,-3-1 2-16,0 7 1 16,-3-3-16-16,-4 6 6 0,-4 6 3 15,-7 7-4-15,-3 5 1 16,-3 7-8-16,-5 16 0 15,-2 22-4-15,-1 6 0 0,4 0-1 16,6 0 0 0,8 0-2-16,11 12 1 0,6-2-4 15,11-10 0-15,11-13 1 16,3-3 0-16,1-9 0 16,2-12 0-16,1 2-2 15,-4-15 1-15,-3-3 0 16,-4-7 1-16,-7-3-29 15,-3-6-10-15,-11 0-29 16,0-3-10-16,-4 0-78 16</inkml:trace>
  <inkml:trace contextRef="#ctx0" brushRef="#br0" timeOffset="11829.546">21273 2190 260 0,'3'-16'96'0,"1"13"-75"0,-4 3 10 0,0 0 1 0,0 3-3 16,-4 3 5-16,1 4-12 15,-5 15-3-15,-2 3-11 16,-4 6-3-16,0-5-1 16,3-1 2-16,0 3 3 0,4-3-4 15,4-6-1-15,6 0 0 16,4-9 2-16,8 6 1 15,2-10 3-15,8-9-5 16,3 9-1-16,4-9 0 16,-7 0 0-16,-4 0-2 15,0 0-2-15,-3 0 1 16,-8-9-1-16,1 9-20 0,-4 0-7 16,0 0-24-16,-7 0-7 15,0 0-71 1,7 0-49-16,0 0 78 15</inkml:trace>
  <inkml:trace contextRef="#ctx0" brushRef="#br0" timeOffset="12134.308">21474 2277 288 0,'-4'-9'107'0,"4"3"-83"0,0 3 10 0,0 3 2 15,4 3-7-15,-4 3 3 0,0 10-7 16,3 12-1-16,-3 0-13 16,0 7-4-16,0 2-3 0,0 1-2 15,0 3 1-15,0-1-2 16,0 1 2-16,4-3-4 16,-1-4 0-16,4-6 1 15,0-9 2-15,0 0-1 16,0-9 2-16,0-4-9 15,-3-3-3-15,-4-3-31 16,0-3-11-16,0-3-45 16,0-4-16-16,7 10-5 15</inkml:trace>
  <inkml:trace contextRef="#ctx0" brushRef="#br0" timeOffset="12392.656">21699 2371 328 0,'-7'-15'123'0,"4"15"-95"0,-4 0 7 0,3 3-1 16,-3 0-18-16,0 3-1 16,-3 7-9-16,2-10-4 15,1 3-1-15,4 4-4 0,3-7 2 16,3 0 1-16,4 0 2 15,1 0-1-15,-1-3-1 16,0 0-2-16,0 0 1 16,0 3-32-16,-4 1-13 0,4 2-105 31</inkml:trace>
  <inkml:trace contextRef="#ctx0" brushRef="#br0" timeOffset="12642.463">21703 2629 352 0,'-14'6'132'0,"10"-6"-103"0,1 0 10 0,3 0-4 16,0 0-18-16,0 0-4 16,0 0-8-16,0 0-4 15,0 0 0-15,0 0 1 0,0 0 1 16,0 0-1-16,0 3-2 15,0 3-2-15,0-6-1 16,3 3-31-16,1 4-13 16,3-7-22-16,0 0-10 15,7 3-50 1</inkml:trace>
  <inkml:trace contextRef="#ctx0" brushRef="#br0" timeOffset="13138.269">21992 2415 256 0,'4'-22'96'0,"-4"19"-75"0,0-6 12 15,0 9 2-15,0-6-6 16,-4 6 3-16,-3 6-7 15,0-6-3-15,0 9-12 16,-4 1 0-16,1-4 3 0,-4 7-5 16,0-1 0-16,0 7-4 15,-1 0-1-15,5 3-1 16,3 0 1-16,7-7 0 16,3 1 1-16,8 0-2 15,3-4 1-15,4-2 0 16,3-1 3-16,-4-6 1 0,15-6 1 15,3-3-2-15,1-4 1 16,-1 1-2-16,-7-1 2 16,-7-5 7-16,-6 5 3 15,-12 1-4-15,-10-7-3 16,-7 7-5-16,-4-1-2 16,-3-8-1-16,-4 5-2 15,1-3 1-15,3 4 1 16,-1-1-8-16,5 4-3 15,6 6-24-15,4 3-9 16,4 3-11-16,6 3-5 16,4 1-34-16,7 2-14 15,11-6-15 1</inkml:trace>
  <inkml:trace contextRef="#ctx0" brushRef="#br0" timeOffset="13541.549">22387 2425 264 0,'-10'-6'99'0,"-1"2"-77"0,-3-2 11 15,7 3 2-15,-4 0-6 16,-3 0 3-16,-7 3-12 0,0 3-2 16,-4 3-10-16,1 4-3 0,2 2-1 15,8 4-2-15,11-4 1 16,6 7 2-16,11-3 4 15,11 3 2-15,7-7 3 16,3 1-3-16,-3-4 1 16,3 0-3-1,-3-9 0-15,0 0 3 0,-1 0 5 16,-2-12-5-16,-8 3-2 16,-7-1 8-16,-11-2 3 15,-6-1-9-15,-8 0-2 16,-6 4-6-16,-8-10-1 15,-7 7-1-15,0-7-2 16,4 3 1-16,4 4-1 16,6 2-18-16,7 10-8 15,8 0-24-15,10 0-8 16,7 3-27-16,4 4-9 16,6-7-54-16</inkml:trace>
  <inkml:trace contextRef="#ctx0" brushRef="#br0" timeOffset="14490.191">22959 2440 276 0,'3'-9'104'0,"1"6"-81"0,3-6 14 16,-4 2 1-16,4 4 2 15,1 3 3-15,-1 6-4 16,3 4-1-16,-3 5-21 16,0 4 1-16,-7 9 0 0,0 7-8 15,-7 9-1-15,0 0-3 16,-7 0 1-16,0 3-4 16,0-10 0-16,0 1-1 15,3-10 1-15,4-6-18 16,0-12-4-16,4-1-33 0,3 0-14 15,0-9-56 1,7-9-22-16,3 9 19 16</inkml:trace>
  <inkml:trace contextRef="#ctx0" brushRef="#br0" timeOffset="16558.44">23223 2180 236 0,'-14'-6'88'0,"14"3"-69"0,0 0 8 0,0 3 1 0,4-7-2 16,3 1 2-1,3 0-9-15,1 3-1 0,7-7-11 16,-1 4 5-16,8-3 1 0,0 2 0 15,3 4 0 1,0-6-3-16,4-1 1 16,3 10-4-16,0 0 1 0,1 0 4 15,-8 10 2-15,-7-1 1 16,-7 10 1-16,-14 9-2 16,-7 4 1-16,-7 12-4 15,-4-10 1-15,-3 4-3 16,0-1 0-16,0 1-5 15,0-10-3-15,0 0 2 16,3 4 0-16,4-10-4 16,3 0-1-16,4-4 1 15,4 1 0-15,6-3 3 0,4-7 3 16,4 7 0-16,3-13 0 16,0 3-1-16,4-6 2 15,-1 4-1-15,1-4 0 16,0 0-6-16,3 0 1 15,-4 0 0-15,1 0 2 16,0 0-6-16,-1 0 1 16,1 0-28-16,-4 0-9 15,0-4-11-15,-3 4-1 16,-4-6-7-16,0 3-1 16,-7 3-44-1,3 0-56-15,4 0 50 16</inkml:trace>
  <inkml:trace contextRef="#ctx0" brushRef="#br0" timeOffset="17446.304">23823 2158 228 0,'-10'-3'85'0,"6"3"-66"0,0-6 14 0,4 6 2 0,0 0-5 16,0-3 0-16,0 3-2 16,4-7 0-16,0 4-15 15,6-9 3-15,1 5 2 0,3 1-2 16,3 0 3-16,1 3-4 16,3-7-1-16,7 10-4 15,1 0 1-15,-1 0 0 16,0 0 3-16,-3 0-1 15,-8 10 2-15,-6-1-2 16,-7 1 2-16,-11 5-6 16,-4-2-1-16,-3 3-2 15,-4-1-1-15,1 4-3 0,2-3-2 16,1 3 1-16,4-10-1 16,-1 7-3-16,4-7 2 15,4 4-1-15,3-1 0 16,3 1 0-16,4 2 0 15,4-5 2-15,3 2 0 16,3 1 0-16,1 2 0 16,0 4 0-16,-1-6 0 15,-2 3 0-15,-5-4 2 16,-3 4-1-16,-3-4 2 16,-4 7 0-16,-4-6 3 15,-6-1 3-15,-5-2 5 16,-2-1-8-16,-1 0-3 15,-3 1-2-15,-4-1 1 0,1-3-3 16,2 4 0-16,5-10 1 16,-1 6 2-16,4-3-1 15,3-3-1-15,1 0-19 16,6 0-8-16,1 0-24 16,3 0-7-16,3 0-27 15,4-9-9-15,8 9-58 16</inkml:trace>
  <inkml:trace contextRef="#ctx0" brushRef="#br0" timeOffset="17924.429">24165 1829 260 0,'-3'-16'99'0,"6"16"-77"0,4-9 11 0,-3 0 2 0,3 9-1 15,0-4 4-15,0 4-6 16,0 4 1-16,4 5-19 16,-1 0 5-16,4 16 2 0,4 4 0 15,0 5 2-15,-1 10 0 16,4 3 3-16,-3 13-10 16,0 12-2-16,-4 3-4 15,0 3-1 1,-7-15-5-16,-3 0-1 0,-8-7-1 15,-3-2 1-15,-4-7 0 16,-6-3 3-16,-4-4-1 16,-4-12 0-16,-3 1-3 15,3-10-2-15,0-1-24 16,4 1-11-16,3-6-48 0,8-4-22 16,10-3-80-1</inkml:trace>
  <inkml:trace contextRef="#ctx0" brushRef="#br0" timeOffset="19470.777">12266 5262 252 0,'-18'-12'96'0,"15"6"-75"0,-4-1 19 16,7 4 2-16,-4-3-9 16,1 0-2-16,3-1-6 15,3 1-4-15,4 0-11 0,8 0 2 0,6-4 2 16,7 7-3-16,7-3 1 15,4 12 2-15,3 3 1 16,4 7 0-16,-3 6 1 16,-8 3 3-16,-11 0 2 15,-9-3 2-15,-12 6 1 16,-10 1-9 0,-7-1-4-16,-7 0-6 0,0 0-4 15,-1-3 0-15,1-3 1 16,0-3-1-16,0-3-1 15,7 3-2-15,7-1-1 16,3 4-1-16,8 0 3 16,3 0 0-16,3 3 1 15,8 0-3-15,7 4 2 16,3-1 1-16,4-3 2 0,-4 0-1 16,-3-6 2-16,-4 6-2 15,-4-6-1-15,-2 0 9 16,-8-1 6-16,-11-2-3 15,-6 0 1-15,-8-4-6 16,-7 7 1-16,-3 3-5 16,0-3 0-16,-4 0-1 15,-3-4-2-15,-8-2 1 16,5-7 1-16,2-3-3 16,5-3 0-16,6-3-26 15,7-3-11-15,8 0-21 16,10-4-6-16,10 1-14 0,8-1-3 15,7-2-81 1</inkml:trace>
  <inkml:trace contextRef="#ctx0" brushRef="#br0" timeOffset="19952.143">13000 5410 288 0,'3'-19'107'0,"-3"13"-83"0,0-1 28 0,0 4 7 0,-3 0-14 16,-4 3-3-16,0 0-16 15,-4 3-6-15,-3 4-11 16,-4 5-4-16,-3 1 1 0,0-1-5 16,0 4-3-16,3-4 1 15,8 7 0-15,6-3-2 16,4 0 2-16,7-1-1 15,7-2 0-15,4 6 2 16,3-10 0-16,4 7-3 16,7-1 2-1,6 4 1-15,8 6 0 0,0 3 0 16,0 4 0-16,-4-4 0 16,-6 0 2-16,-8-3 12 15,-7-3 8-15,-3 0 4 16,-8-3 4-16,-10-3-3 0,-10-4-2 15,-15 1-13-15,-10 6-5 16,-11-4-3-16,0-2 0 16,0 6-5-16,0-4 1 15,-3-2 0-15,3-4 2 16,4-2-10-16,6-4-2 16,8-6-33-16,7-4-14 15,10-2-19-15,11-4-8 16,7-2-93-1</inkml:trace>
  <inkml:trace contextRef="#ctx0" brushRef="#br0" timeOffset="20200.201">12894 5391 388 0,'-3'-6'145'0,"6"3"-112"0,4-4 5 15,0 1-2-15,4 0-15 16,6-1-2-16,8 1-14 16,10 0-2-16,11 0-3 15,11-4 2-15,-1 4 1 0,1 3-4 16,-8 3 1-16,0 3-46 16,-3 6-22-16,-3 4-62 15,-1 3-28-15,-3 2 37 16</inkml:trace>
  <inkml:trace contextRef="#ctx0" brushRef="#br0" timeOffset="20569.842">13543 5636 312 0,'-32'12'118'0,"22"-9"-92"0,-1 3 24 16,8-6 3-16,-1 0-17 15,4 0-6-15,4-3-4 16,3-3-2-16,7-3-13 15,11-1-4-15,6 1-3 0,12 3-2 16,3-1-2-16,-1 7 1 16,1 0 1-16,-7 3-3 15,-4 1 0-15,-3-1 1 16,-4 0 0-16,-3 0-11 16,-7 0-3-16,-4 0-55 15,0-3-24-15</inkml:trace>
  <inkml:trace contextRef="#ctx0" brushRef="#br0" timeOffset="21257.954">14005 5284 348 0,'-14'0'132'0,"11"0"-103"0,-1 0 7 0,4 0-4 16,0 0-12-16,0 0-1 0,4-9-3 15,3 6 3-15,0-3-11 16,3-1 2-16,1 1 3 0,3 0-5 15,0-1 0-15,0 1-2 16,0 0 1-16,0 0 2 16,1-1 5-16,2 1-4 15,1 0 0-15,0 0-4 16,-4-4 1-16,3 7-4 16,1-3 0-16,0-4-3 15,-1 10-1-15,1 0-1 16,-1 0 0-16,1 10 4 15,0-1 1-15,-1 10 1 16,1 3 0-16,0 6 2 16,-4 0 1-16,-4 10 3 0,-6-4 4 15,-4 4-2-15,-7 3 1 16,-4 3-5-16,-3 0 0 16,-7-4-3-16,-4 7 0 15,-3-6-1-15,-4-6 0 16,1-4-2-16,-1-3-2 15,4-3 1-15,3-3-1 16,4 0 0-16,3-3 0 16,7-3-3-16,8-1 0 15,6 1-1-15,12-7 3 16,9-2 2-16,8-4 2 16,3 0-1-16,1-3 1 15,-1 0-4-15,-3 0-2 16,-4 3 4-16,-3 0 1 15,-4 0-14-15,0 1-6 0,-3-1-38 16,-1-3-13-16,1 3-29 16,-4-3-9-16,4 6-63 15</inkml:trace>
  <inkml:trace contextRef="#ctx0" brushRef="#br0" timeOffset="21903.833">14623 5335 260 0,'-14'-10'99'0,"14"4"-77"0,0 0 18 0,3-4 4 16,1 7-5-16,-1-3-1 16,4-4-2-16,-3 1 3 15,3 3-22-15,3-4 4 0,4 1 2 16,1-4-8-16,2 1-1 16,4 2-8-16,4 1-2 0,3 3 2 15,1 6 3-15,2 6 2 16,5 3 3-16,-5 7-1 15,-2 3 2 1,-8 3 1-16,-7-3-1 0,-7-1 4 16,-7-2 2-16,-7 0-9 15,-4-1-4-15,1 1-5 16,-1-3 0-16,0-1-2 16,1-2-1-16,3-1-2 15,3 4-1 1,4-4 2-16,4 7-2 15,6-4 1-15,8 1 2 16,7 6 0-16,6 3 0 16,5 3 0-16,-1 3 0 0,-3 9 2 15,0-2-1 1,-8-4-1-16,-6 1 3 0,-8-4 0 16,-2-3 3-16,-12-3 1 15,-7-3-1-15,-6-7-1 16,-11 4-3-16,-8-7 1 15,-3 1-2-15,1-4-1 16,-5 0-6-16,1 1-1 16,3-1-35-16,0 0-12 15,4 0-38-15,0-3-17 16,3 7-85 0</inkml:trace>
  <inkml:trace contextRef="#ctx0" brushRef="#br0" timeOffset="22519.106">11896 6429 236 0,'-32'-3'88'0,"21"3"-69"0,-13 0 13 0,13 0 2 15,0 0-3-15,-3 0 2 16,0 0 1-16,0 0 4 15,0 0-21-15,3 3 6 0,1 0 1 16,3-3-1-16,3 6 0 16,8-3-1-16,6-3-2 15,8 10-2-15,10-10 1 16,11 6-4-16,7-6 1 16,24-6-5-16,29-4 1 15,14 1-3-15,46-7 2 0,17-3 0 16,39-3 3-16,15 1-1 15,20 2 2-15,25 6-4 16,-10 7-1-16,7 3-4 16,-25 6 1-16,-8-3-4 15,-34 6 0-15,-32-3 3 16,-18 7 1-16,-28-4-1 16,-25-3 1-16,-24 3-4 15,-18-2-2-15,-18-1 2 16,-17 0 2-16,-11 0-2 15,-7-3-2-15,-7 0-22 16,-3 0-9-16,-4 0-42 16,0-3-17-16,0 0-50 15,7 3-20-15,0 0-1 16</inkml:trace>
  <inkml:trace contextRef="#ctx0" brushRef="#br0" timeOffset="34574.696">16447 6012 196 0,'-11'-3'74'0,"4"0"-58"0,0-1 16 15,3 4 4-15,1 0 2 0,-4 0 4 16,0 0-3-16,0 0-2 16,0 0-20-16,-1 4 7 15,5-1 4-15,-1 0-7 16,4 3 1-16,7 0-2 16,4 1 2-16,7-1-1 0,6 0 2 15,8-3-7-15,7-3-1 16,3 7-7-16,1-4 0 15,-5-3-3-15,-2 6 0 16,-5-3-3-16,1-3-2 16,-4 6 1-16,-6-6-1 15,-5 3 0-15,-3-3 2 16,-7 0-17-16,-3 7-6 16,-4-4-32-16,0 3-11 15,-4 0-22-15,1 4-9 0,3 2-50 16</inkml:trace>
  <inkml:trace contextRef="#ctx0" brushRef="#br0" timeOffset="34921.637">16379 6413 288 0,'-14'3'110'0,"11"-3"-86"0,3 0 11 0,0 0 1 16,3 0-7-16,4 0 1 16,0 3-2-16,8-3 2 15,2 0-16-15,8 0 5 0,7-3 4 16,6 0-1-16,5 0-1 16,-1-3-7-16,-3 3-4 15,0-1-5-15,0 1-4 16,-1 0 2-16,1 3 0 15,-4-3-1-15,-3 0-2 16,-4 0 1-16,1 0 1 16,-8-1-19-16,-4 1-8 15,-2 0-23-15,-8 0-7 16,-4 0-33-16,-3 3-14 16,0 0-38-1</inkml:trace>
  <inkml:trace contextRef="#ctx0" brushRef="#br0" timeOffset="36916.013">18842 4968 200 0,'-7'-13'74'0,"10"4"-58"0,1-10 16 16,-1 9 4-16,4 1-7 16,1 0 0-16,-1-4-1 15,0 1 0-15,0-1-15 16,0 4 8-16,0 6 2 0,0-4 0 0,0 7-2 16,0 7 0-1,-4-1 1-15,5 9-1 0,-5 4 2 16,1 9-4-16,3 10 0 15,0 12-6 1,0 13 0-16,0 3-8 0,0-7-1 16,0-2 0-16,0-7 0 15,0-6-2-15,0-3-2 16,0-7 1-16,0-6-1 16,0 1 2-16,-3-7 3 15,-1-4-2-15,-3-2 0 16,0-3-1-16,0-4 1 15,0-3-2-15,-3-3 2 16,-1 4-18-16,1-4-4 16,3-3-26-16,0 0-12 15,0-10-11-15,3 7-4 16,4-3-81 0,4-3-36-16,-1 5 99 0</inkml:trace>
  <inkml:trace contextRef="#ctx0" brushRef="#br0" timeOffset="37742.169">19209 5005 220 0,'-4'0'82'0,"1"-3"-64"0,3 3 11 0,0 0 2 16,0 0-4-16,0 0 2 15,0 0-3-15,0-3 1 16,0 3-15-16,0 0 4 0,0 0 2 0,0 0-2 16,3-6 3-1,4-1-4-15,0 1-1 0,4 0-4 16,3 0 1-16,7-4-4 16,7 4 1-16,4-3-1 15,3 2 3 1,4-2-3-16,0 6 1 0,0-4-3 15,-4 7 2-15,-3 0 0 16,0 7 3-16,-4-4 1 16,-3 9 1-16,-4 1 0 15,-7 3 0-15,-4 2-2 16,-3 11 1-16,-7-1-4 16,-3 10 1-16,-4 2-3 15,-7 7 0-15,-4-3-3 16,-3-3-2-16,-4-3 1 0,1-1-1 15,-1-2 0-15,0-4 2 16,4 0-1-16,3-9 2 16,8 7-4-16,3-7 0 15,7-4 1-15,3 1 2 16,8-3-1-16,3-4 2 16,0-2 0-16,4-1 1 15,-1-3 0-15,5-2 0 16,2-4 0-16,4-4 2 15,4 1-1-15,3-3 2 16,4 0-4-16,-3 3 0 16,-1-4-1-16,-3 7-2 15,-8-3 1-15,-3 3 1 16,-3-6-1-16,-4 6-1 16,-3 0 1-16,-1 0 1 0,-3 0-8 15,0 0-1-15,-7 0-29 16,0 0-14-16,0 0-18 15,0 0-8-15,0 0-45 16,4 6-18-16,-8 4 6 16</inkml:trace>
  <inkml:trace contextRef="#ctx0" brushRef="#br0" timeOffset="38640.001">18260 5965 260 0,'-18'-7'99'0,"15"7"-77"0,-1 0 11 0,4 0 2 16,0 0-8-16,-3 0 1 15,3 0-2-15,0 0-1 16,0 0-14-16,0 0 7 0,3 7 4 16,8-4 0-16,6-3-1 15,8 0-5-15,10 0 0 16,11 0 0-16,7 0 2 16,4 0 1-16,13-3 1 15,18-4-7-15,15-2 0 0,6 6-4 16,14-3 2-16,11-4-4 15,-10 10 1-15,-8-3-5 16,4 3 0-16,-7 0 3 16,-14 3 1-16,-14-3 1 15,-15 7 2-15,-13-4-3 16,-12-3-2-16,-6 0 0 16,-10 0-1-16,-5 0 0 15,-3 0 0-15,-7 0-2 16,-3-3 1-16,-4 3-4 0,-7 0 0 15,0 0-23-15,0 0-10 16,0 0-28 0,0 0-14-16,0 0-30 15,0 0-13-15,7 3-40 16</inkml:trace>
  <inkml:trace contextRef="#ctx0" brushRef="#br0" timeOffset="57921.342">11864 6890 236 0,'-7'-7'90'0,"7"4"-70"0,0 0 21 0,0 3 7 0,0 0-8 16,0 0 1-16,0-6-12 15,3 0-5-15,1-4-14 16,3 7 0-16,4-6 1 0,-1-1 0 15,8-5 1-15,-1 5-4 16,5-2 0-16,2-1 1 16,5 4 2-16,2-1-1 15,5 4-1-15,-1 6-3 16,-3 6-1-16,-4 4 3 16,-7 2 3-16,-10 4 0 15,-11 6 1-15,-11 0-2 16,-7 9 1-16,-6 4-6 15,-5 5-3-15,5 4 1 16,-1 0 2-16,4 0-4 0,3-3-1 16,4-7 0-16,4-2 0 15,2-10-3-15,5 3 2 16,6-6 1-16,5-4 2 16,2-5 1-16,8-4 3 15,6 0-1-15,5-3 2 16,2-3-4-16,1 0-2 15,0 0 0-15,-4 0 1 16,0 0-1-16,-3 0 2 16,0 0-18-16,-4 0-4 15,0-3-26-15,-3 0-12 16,-1 0-13-16,-3 0-5 16,1-7-87-1</inkml:trace>
  <inkml:trace contextRef="#ctx0" brushRef="#br0" timeOffset="58420.034">12488 6836 344 0,'-3'0'129'0,"3"-3"-100"0,0 6 4 0,0-3-4 16,0 0-13-16,0 7 1 16,0-4-4-16,0-3 2 15,0 6-8-15,3-3 0 0,1-3 0 16,3 0-1-16,4-3 1 16,-1-3 5-16,1-4 2 15,-1-2 1-15,-3-1 4 0,-3 1-7 16,-4 2 1-16,-4 4-6 15,-3 6-2-15,0 3-2 16,0 4 0-16,0-1-22 16,4 3-9-16,-1 1-33 15,1-1-11-15,3 0-24 16,0 7-10-16,3 3-26 16</inkml:trace>
  <inkml:trace contextRef="#ctx0" brushRef="#br0" timeOffset="58640.047">12488 7097 408 0,'-3'-3'151'0,"3"-4"-118"0,0 7 14 0,0 0-2 16,0 0-24-16,0 7-4 15,0-4-10-15,-4 6-5 16,4 0-1-16,0 1-4 0,0 2 2 15,4-2-19-15,-1-1-7 16,4-2-26-16,0-4-11 16,1 0-21-16,2-6-8 15,8-7-37 1</inkml:trace>
  <inkml:trace contextRef="#ctx0" brushRef="#br0" timeOffset="59164.776">12781 6711 348 0,'-10'0'129'0,"10"0"-100"0,0 0 7 16,3-9-2-16,4-1-5 16,4 1 5-16,3-7-7 15,3 4-2-15,1 2-14 16,0 4 0-16,-1 6 0 0,1 6 2 15,-4 7 3-15,-3 2-3 16,-4 4 2-16,-4 0-2 0,-3 0 0 16,0 3-3-16,-3-7 1 15,-1-2-4-15,1 0-2 16,-1-4-5-16,1 0-2 16,-1-2 1-16,4 2 0 15,0 7-2-15,4-4 2 16,-1-2 1-16,4 8 0 15,0-5-3-15,4 3 0 16,3-1 4-16,0 1 1 16,4-7-3-16,-4 7 1 15,-4-3 0-15,1-4 0 16,-7 7 6-16,-4-4 6 16,-4 1-4-16,-7 2 0 15,-3 1-4-15,0 0-1 16,-3 3-1-16,-5-4-2 15,1-2 1-15,0 3 1 0,3-10-6 16,4 0 1-16,4-3-28 16,6-3-11-16,8-6-23 15,3-3-10-15,7-7-36 16,7 6-15-16,4-2-21 16</inkml:trace>
  <inkml:trace contextRef="#ctx0" brushRef="#br0" timeOffset="59556.346">13324 6758 272 0,'-10'-16'101'0,"10"16"-78"0,-18-12 13 0,11 9 2 16,-3-4-9-16,-8 14 0 15,0-4-3-15,-3 9-1 16,0 4-14-16,0 3 0 0,3 0 2 15,4 3-5-15,7-4 0 16,7 8 0-16,7-5 2 16,7 1-3-16,11 0 1 15,3-3-3-15,4-3 2 16,0 0 7-16,3-13 3 16,0-13 3-16,4 1 2 15,0-10-3-15,-4-3-2 16,-10-6-7-16,-11-3-2 15,-14-7-2-15,-11-3-1 16,-6 0-3-16,-12 1 1 0,-2 8-2 16,-8 10-1-16,0 10-6 15,4 9-4-15,7 9-36 16,10 6-15-16,11 4-35 16,7-3-15-16,3-4-53 15</inkml:trace>
  <inkml:trace contextRef="#ctx0" brushRef="#br0" timeOffset="61115.644">13758 6761 236 0,'-3'-3'88'0,"3"0"-69"0,0 3 17 0,0 0 3 16,0 0-10-16,0 0-2 15,0 0-7-15,3 0 0 16,1 3-11-16,3 0-1 0,0 0-1 16,4-3 3-16,-1 0 4 15,4 0-4-15,0-3 0 16,0 0-2-16,-3 0 2 16,0 0-3-16,-4 3 1 15,0 0 6-15,-7 0 3 16,0 0-4-16,-4 3 0 15,-3 0-8-15,-7 0-3 16,-4-3-1-16,1 3-1 0,-4 0 2 16,-1 1 1-16,5-1-1 15,3 0-2-15,0 0 1 16,7 0-1-16,3 0-5 16,11 0 1-16,4 1 2 15,6-4 3-15,4 0 0 16,1 0-1-16,-5 0-21 15,1 0-9-15,-8 0-80 16,1-4-33-16,-4-2 1 16</inkml:trace>
  <inkml:trace contextRef="#ctx0" brushRef="#br0" timeOffset="63581.852">14242 6526 256 0,'3'-19'96'0,"1"13"-75"15,-4 0 10-15,0 6 1 0,0 0-7 16,0 0 0-16,0 0-5 16,-4 3 0-16,1 9-11 15,-4 7-1-15,-4 6 2 0,0 7-2 16,1-1 3-16,-1 0-6 16,4-6-1-16,4-6 0 15,3 0 0-15,3 0 2 16,4-7 1-16,4-2 1 15,-1-1 2-15,5-3-3 0,-1 1 1 16,0-4-5-16,0 0-2 16,0 0 0-16,-3 0 1 15,-1 0-1 1,1 1 2-16,-1-1-2 16,-3-3-1-16,0 3-28 0,0-3-11 15,-3 0-30-15,0 0-9 16,3 0-62-1</inkml:trace>
  <inkml:trace contextRef="#ctx0" brushRef="#br0" timeOffset="63706.472">14372 6560 272 0,'-3'-18'101'0,"3"11"-78"0,0 1 17 15,0 6 3-15</inkml:trace>
  <inkml:trace contextRef="#ctx0" brushRef="#br0" timeOffset="63895.754">14369 6539 538 0,'0'15'39'0,"0"7"-20"15,0 16-8-15,0 6-1 0,0-4-2 16,0 4 1-16,0 0-5 16,0-3-1-16,0-3-3 15,0 2-1-15,0-2 3 16,0-3 1-16,0-10-1 15,3 0 1-15,-3-3-13 16,0-4-6-16,0-2-33 16,0-6-14-16,0-7-75 15,7 3-53-15,0-12 82 16</inkml:trace>
  <inkml:trace contextRef="#ctx0" brushRef="#br0" timeOffset="64257.543">14594 6698 280 0,'-7'-18'107'0,"4"11"-83"0,-4 1 19 0,3 3 6 16,1 0-12-16,-4 3-1 0,0 3-12 15,0 3-4-15,0 1-12 16,3 2-5-16,0-3 0 15,4 4-2-15,4-1 2 0,7-3 2 16,3-3 2-16,0-6-1 16,3-6-1-16,1-7 1 15,-4-3 3-15,0 1 2 16,-7-1 3-16,-3 0-1 16,-8 6 2-16,-6 4-8 15,-4 15-2-15,-4 4-3 16,4 2-2-16,3 4 1 15,4-4 1-15,4 1-39 16,3 0-16-16,0-1-25 0,3 1-9 16,1 5-70-1</inkml:trace>
  <inkml:trace contextRef="#ctx0" brushRef="#br0" timeOffset="64553.518">14580 6918 372 0,'-7'0'140'0,"4"0"-109"0,-1 0 9 0,4-3-2 15,-3 3-13-15,3 0-2 16,0 0-13-16,0 0-6 16,3-3-3-16,4 0 1 0,4-1 1 0,-1 1-1 15,-3 0-2-15,1 0 1 16,-5 3-1-16,-3 0 2 15,0 0 1-15,0 3-1 16,-3 3-2-16,-1 1-2 16,0-1 1-16,1 0-28 15,-1 0-10-15,4 1-23 16,0-1-6-16,4-3-83 16,3 0-39-1,0 0 95-15</inkml:trace>
  <inkml:trace contextRef="#ctx0" brushRef="#br0" timeOffset="65035.372">14817 6727 280 0,'0'-25'107'0,"-4"15"-83"0,4-2 13 0,0 5 1 15,0 1-11-15,-3 0-1 16,-1 3-4-16,-3 3-2 16,0 6-10-16,-4 3 2 0,1 7 2 15,-4 3-5-15,3 3-3 16,-3 3-1-16,3 0 1 16,4 0-5-16,4-3-3 15,3-3 1-15,7 0 0 16,3-1 3-16,5-2 1 15,-1-6-1-15,3-1-2 0,1-6 3 16,0-3 2-16,-1-3 2 16,1-3 3-16,0-7-1 15,-4-3 2-15,-4-2 3 16,-3-1 3-16,-7 0-3 16,-3-3 0-16,-4-3-6 15,-4-3-3-15,-7-4-2 16,-3 4-3-16,0 6-2 15,4 3 1-15,-1 7-12 16,4 6-7-16,7 6-16 16,3 6-7-16,4 3-17 0,7 4-7 15,4-1-66 1,6 1-57-16,5-7 71 16</inkml:trace>
  <inkml:trace contextRef="#ctx0" brushRef="#br0" timeOffset="65424.524">15095 6692 228 0,'0'-3'88'0,"-3"0"-69"0,-4-3 19 0,3 3 4 16,-3-1-5-16,0 1 1 16,-3 0-4-16,-5 0-1 15,1 6-18-15,0 3 0 0,0 4-1 0,0 5-5 16,0 4-3-16,3 3-3 15,4 0-3-15,7 0 5 16,7-3 1-16,11-3 2 16,3-1 0-1,7-5 0-15,4-7 2 16,3 3 4-16,1-6 3 0,-1-6 6 16,-3-7 6-16,-4-6-7 15,-7-2-3-15,-7-8-3 16,-3 1 0-16,-11-6-4 15,-7 5-2-15,-11-2-9 16,-10 3 0-16,-7 9-1 16,-4 6 2-16,11 4-6 0,-4 9 1 15,7 0-34-15,7 3-16 16,11 3-43-16,14-2-17 16,4-4-66-1</inkml:trace>
  <inkml:trace contextRef="#ctx0" brushRef="#br0" timeOffset="68863.877">12841 7783 224 0,'-3'-12'85'0,"3"2"-66"0,3 1 14 0,1 6 4 0,-4-3-4 15,0 6 3-15,0-4-9 16,0 4-2-16,0 0-14 16,0 0 2-16,0 0 3 15,7 4 7-15,-4 5 6 0,1 10-5 16,-1 3-2-16,1 3-6 15,-4 6-2-15,0 7-6 16,0 9-3-16,0 0-2 16,0-6-3-16,0 3-2 15,0-10 1-15,-4-6 3 16,4 0 1-16,0-9-4 16,0-3-1-16,0-4 1 15,4-5 2-15,-1-4-7 16,1-3-1-16,3 0-36 15,0-3-16-15,0-4-28 0,0-2-10 16,4-3-39 0</inkml:trace>
  <inkml:trace contextRef="#ctx0" brushRef="#br0" timeOffset="69770.21">13049 8091 208 0,'-7'-7'77'0,"7"4"-60"0,0 0-3 0,0 3-5 16,0 0-7-16,0 0 1 15,0 0-2-15,0 0-1 16,0 0 1-16,4 3-1 0,-4 0 0 15,0 0-11-15,0 1-3 16,0 2 0-16,0-3 1 16,0 0-3-16,0-3-1 15,0 0-54 1</inkml:trace>
  <inkml:trace contextRef="#ctx0" brushRef="#br0" timeOffset="73399.193">13215 8009 208 0,'-3'-6'79'0,"6"6"-61"0,-3 0 8 0,0 6 1 0,0-3-10 16,0 7 1-16,0 2-2 15,0-2 2-15,0-1-10 16,0 0 0-16,0-2-1 0,4-1 5 16,3-3 3-16,0-3-2 15,0-6 2-15,3 0-6 16,-3-4-3-16,0 1-1 15,1-1 1-15,-5 1 1 16,-3-1 3-16,-3 1-1 16,-1 0 2-16,-3 2-2 15,-4-2 0-15,1 9-1 16,-4 0 0-16,0 0-4 16,-1 9-1-16,5 1-1 0,-1-1 1 15,4 10-2-15,0-3-1 16,4-1 1-16,3-2-1 15,3-4-3-15,4 1 2 16,0-7 3-16,4-3 1 16,3-3 1-16,0-4 2 15,-3-2-3-15,-1 0 0 16,1-4-1-16,-4 1 1 16,-4-1 2-16,-3 0 4 15,-3-2-2-15,-1 5 1 16,-3 7-5-16,-3-3 0 15,-1 6-1-15,1 9-2 16,-1 1-2-16,0-1 1 16,4 7-1-16,0-4 0 15,4 1 0-15,3-4 0 16,3 1 0-16,4-4 0 0,0-6 2 16,4-3 2-16,3-3-1 15,0-4 2-15,-3 1-2 16,-1-1-1-16,-3 4 3 15,-3 0 2-15,-4 0-4 16,-4 6-1-16,1 0-35 16,-1 6-17-16,1-3-20 15,3-3-5-15,0 0-65 16</inkml:trace>
  <inkml:trace contextRef="#ctx0" brushRef="#br0" timeOffset="73966.864">13437 7799 224 0,'4'-9'85'0,"-1"2"-66"0,1-2 21 0,-1 3 4 16,1-1 0-16,-1-2 3 15,-3 9-6-15,0 0-3 16,0 0-21-16,-3 0 1 0,-4 0 0 16,0 9-6-16,0 1-2 0,0-1-5 15,0 1-2-15,0-1-1 16,3 0-2-16,1 1-2 16,3-1 1-16,0-2-1 15,3-1 0-15,1-3 2 16,3-3 0-16,0 0 0 15,3 0 0-15,1-3 0 16,7 0 0-16,-1 0-3 16,4-1 0-16,4 1 4 15,0 3 1-15,3 3-3 16,0 1 1-16,-3 2 0 16,0 0 0-16,-4 3 0 15,-4 1 2-15,5-1 3 16,-12 1 2-16,-3-1 5 0,-7 4 5 15,-3-1-3-15,-8 1 0 16,-10 2-8-16,-4 4-4 16,1 0 1-16,-5 0 2 15,1-4-4-15,3-2-1 16,1-4-2-16,3-5 0 16,3-4-20-16,7-4-8 15,4-5-27-15,4 0-9 16,3-4-22-16,3 4-8 15,8-1-34 1</inkml:trace>
  <inkml:trace contextRef="#ctx0" brushRef="#br0" timeOffset="74210.871">13434 7724 316 0,'-4'-3'118'0,"4"-1"-92"0,0 4 4 16,0 0-3-16,7-3-5 16,4 0 4-16,3-3-8 15,4 0-3-15,6-1-8 16,8 1-5-16,0 3 1 0,3 0-4 16,0 3 0-16,-3 0-12 15,0 0-7-15,0 3-31 0,-8 0-15 16,1-6-78-1</inkml:trace>
  <inkml:trace contextRef="#ctx0" brushRef="#br0" timeOffset="74670.969">13914 7429 276 0,'0'-9'104'16,"3"5"-81"-16,1-2 14 0,-1 3-1 0,4 3-4 16,0 6 3-16,0 7-6 15,0 15-3-15,0 10-14 16,-3 18-1-16,-1-6 0 0,1 4-2 15,0-7 0-15,-4-7-1 16,3-5 0-16,1-7-2 16,-1-6-1-16,1-6-1 15,3-7 0-15,3 1-2 16,4-10-2-16,1 0 1 16,2 0-1-16,1-4 0 15,-1-2 0-15,1 0 0 16,0 3 0-16,-4 3 0 0,-4 0 2 15,1 3-1-15,-4 0 2 16,0 0-7-16,0-3-1 16,0 6-27-16,0-2-11 15,4-4-14-15,-1 6-4 16,1-6-11-16,0 0-3 16,-1 0-38-1</inkml:trace>
  <inkml:trace contextRef="#ctx0" brushRef="#br0" timeOffset="75019.08">14362 7749 272 0,'-4'0'104'0,"1"0"-81"0,-5 3 14 16,5-3 1-16,-4 0-7 15,0 9 2-15,-4 1-10 16,1 2-4-16,3 1-11 15,0-1-3-15,7 1 1 0,0 0-1 16,7-4 0-16,3-3 1 16,1-6 3-16,-1 6 0 15,4-12 2-15,-3 3 0 16,0-6 1-16,-4-4 2 16,-7 1 4-16,0-1-8 15,-7 0-1-15,0 1-5 16,-4-1-1-16,0 4-3 0,1 6-1 15,-1-3-21-15,4 6-10 16,4 6-20-16,3-3-7 16,3 6-19-16,1 1-6 15,3-1-48 1</inkml:trace>
  <inkml:trace contextRef="#ctx0" brushRef="#br0" timeOffset="75782.152">14464 7761 272 0,'3'-9'104'0,"-3"9"-81"0,0 0 7 0,0 0-3 16,-3 6-2-16,-1-3 4 15,1 10-2-15,-1-1-2 0,4-2-13 16,4-1 3-16,6-2 3 0,5-4-4 16,6-3 2-16,3-3 2 15,1-4 1-15,-4-2-4 16,-3-4-1-16,-4 1-4 15,-7-1 1-15,-10 4-6 16,-5 3-1-16,1-4 0 16,-3 10 2-16,3 0-23 15,0 6-8-15,0-2-17 16,3 5-6-16,4 0-10 16,4 4-1-16,3-4 19 15,3-2 10-15,8-4 21 16,3-6 8-16,0-4 19 0,4-2 9 15,-4-4 14-15,-3-5 9 16,-4-1-2-16,-4 0-2 16,-2-3-21-16,-5 3-10 15,1 0-9-15,-1 7-5 16,-3 2-3-16,4 4 1 16,3 3-4-16,0 3 1 15,0 3-25-15,3 3-10 16,1-2-16-16,3 5-3 15,0-3 0-15,0 1 3 16,0-4 26-16,-3-3 15 16,0-3 26-16,-4-4 13 15,0 1 12-15,-4-3 4 16,-3 5-4-16,0-2 0 16,0-3-10-16,0 6-2 15,-3-4-12-15,3 7-5 0,-4 0-8 16,4 0-2-16,-3 0-2 15,3 7 3-15,0-4 0 16,0 6 1-16,0 1 0 16,7 5 2-16,0-2-3 15,3 2 0-15,4 1 1 16,4-3 2-16,3-1 8 16,-3 1 5-16,3-4 4 15,-10 1 1-15,-4-1 0 16,-11 0 0-16,-6-2-7 15,-8-1 0-15,-7 0-8 0,4 0-3 16,-4 1-1-16,1-1-1 16,3 0-16-1,3 1-4-15,4-4-52 0,3 0-22 16,4-3-78 0</inkml:trace>
  <inkml:trace contextRef="#ctx0" brushRef="#br0" timeOffset="80826.742">18725 6259 212 0,'-7'-9'82'16,"7"3"-64"-16,0 0 18 0,0-1 4 0,0 1-3 15,4-3 0-15,-1-1 4 16,5-5 1-16,-1 5-22 16,3 1 6-16,1 2 4 0,3 7 1 15,-7 13 2-15,0 9-5 16,-7 9-3-16,-4 7-7 16,1 0-1-16,-4 12-6 15,-4 3-1-15,4 3-6 16,0-2-3-16,0-7-3 15,4 0 1-15,-1-6 1 0,4-7 2 16,0-6-1-16,0-6-1 16,0-3 1-16,0-3 1 15,0-4-3-15,0-2 0 16,0-4-17-16,0 0-5 16,4-3-33-16,-1-3-12 15,4 0-37-15,4-3-16 16,6-6-23-1</inkml:trace>
  <inkml:trace contextRef="#ctx0" brushRef="#br0" timeOffset="81356.654">19015 6661 300 0,'-4'-3'112'0,"4"-4"-87"0,4 4 0 15,-4 3-7-15,3-6-9 16,1 3 2-16,3 0 0 16,-4 0 1-16,1-1-6 15,-1-2 7-15,1 3 4 0,-1-3-7 16,1 3-1-16,-4-4 1 0,0-2 1 15,0 6-1-15,0 3 1 16,0-6-2-16,0 6 0 16,0 0-8-16,0 9 0 15,-4 0 1-15,1 4 1 16,-1 6-4-16,4-4-1 16,0-2-2-16,0 0 3 15,4-4 0-15,3-3 3 16,0-6 8-16,0 0 3 15,4-6-2-15,-4-7 1 16,0 1 6-16,-4-4 3 16,-3 4-4-16,0-4-2 15,-3 3-5-15,-4 10-1 16,0 3-8-16,-4 3 0 0,1 4-3 16,2 2 0-16,1 4-5 15,4-4 0-15,-1-3-41 16,4 1-16-16,4-4-33 15,3-3-15-15,0-3-36 16</inkml:trace>
  <inkml:trace contextRef="#ctx0" brushRef="#br0" timeOffset="81877.987">19392 6335 340 0,'7'-10'129'0,"-3"10"-100"0,-4-3 22 0,0-3 5 16,-4 6-15-16,-3 0-3 15,-3 0-20-15,-8 6-6 16,0-3-8-16,-3 7-1 0,4-1 1 16,2 4-5-16,5-4 1 15,3 0-2-15,3-2-2 16,8-1 0-16,3-3 3 15,3 0-2-15,5 0 1 16,-1-3 2-16,3 0 2 16,1 0-1-16,3 0-1 15,0 4 1-15,0-1-1 16,4 0-3-16,0 0 2 16,0 3 1-16,-1 1 2 15,1 2-1-15,-4 0-1 0,0 10 1 16,-3-3-1-16,-4 0 0 15,-3 2 0-15,-4 1 13 16,0 0 6-16,-7 0-1 16,-4 0 0-16,-3-4-6 15,-3 1 0-15,-5 0-5 16,-6-4-2-16,-3 1-2 16,-8-4 0-16,-3-3-4 15,-1 1 0-15,4-4 1 16,4-3 0-16,4-3-20 0,6-4-9 15,7-2-29-15,8-4-11 16,6 1-15-16,4-7-3 16,4 3-64-1</inkml:trace>
  <inkml:trace contextRef="#ctx0" brushRef="#br0" timeOffset="82241.084">19392 6297 296 0,'-21'-12'112'0,"18"5"-87"0,-1 4 13 0,4 0-1 0,0 3-9 16,0 0 0-16,0 0 2 15,-4 0 4-15,4 3-19 16,0 0 3-16,0 0 2 0,8 4 0 16,2-1 0-16,4-3-4 15,7 0-2-15,8-3-6 16,2-3 0-16,1 0-5 16,0 0 0-16,-4 0-3 15,-3 0-1-15,-4-1 1 16,-3 1 0-16,-4 0-31 15,-7 0-14-15,-4 0-41 0,-3-3-16 16,0-4-65 0</inkml:trace>
  <inkml:trace contextRef="#ctx0" brushRef="#br0" timeOffset="83408.201">18126 6419 256 0,'-14'0'96'0,"10"-3"-75"0,1 3 12 16,3 0 2-16,0 0-8 0,0 0 1 16,3 0 0-16,4 0 2 15,0 0-16-15,0 0 3 0,0 0 3 16,0 3-2-16,4 1-1 16,0-1-3-16,-1 0-1 15,4 0-3-15,7-3 1 16,4 6-4-16,7-6-2 15,0 3-2-15,-1-3 0 16,-2 0 0-16,-8 0 1 16,-4 0 13-16,-6 0 8 15,-11 0-8-15,-7-3-4 16,-11-3-6-16,-6 6 0 16,-1 0-4-16,0 0 0 15,0-3-1-15,1 0-2 16,-1 3 1-16,4 0-1 15,3 3-3-15,1 0 2 0,3 3 1 16,6-3 2-16,5 7-6 16,3-4 1-16,7-3-1 15,4 7 2-15,3-10 1 16,7-4 3-16,7-2-1 16,0-3 2-16,-3 6 0 15,-4-4 3-15,-7-2 1 16,-7 9 3-16,0-3-5 15,-14 3-1-15,-3 0-2 16,-4 3-2-16,0-3-6 16,3 6-4-16,0-3-27 15,4-3-12-15,4 7-34 16,3-4-12-16,7 3-82 16</inkml:trace>
  <inkml:trace contextRef="#ctx0" brushRef="#br0" timeOffset="86501.929">20772 5661 232 0,'-18'-13'88'15,"11"7"-69"-15,-4 0 19 0,8 2 6 0,-4 1-10 16,0 3 0-16,3 0-8 16,1 0-4-16,3 0-12 15,3 0 0-15,8 3 1 0,6 1 7 16,8-1 3-16,7 0-2 16,3 0 1-16,0 0-9 15,1 0-2-15,-1 0-5 0,-3 0-1 16,-1 1-1-1,1-4-2 1,-4 6 3-16,-6-3 2 0,-5-3-44 16,-10 9-168-1</inkml:trace>
  <inkml:trace contextRef="#ctx0" brushRef="#br0" timeOffset="86736.993">20659 6021 348 0,'-4'13'132'0,"15"-10"-103"0,10 0 14 0,-3-3 1 0,13-6-10 15,12-4 3-15,6 1-19 16,4 0-6-16,-4-1-7 16,-3 1-4-16,-7 2 2 0,0 4-2 15,-7 3 2-15,-1 0-48 16,1 0-22-16,0 0-61 15,3 3-26-15,0 1 26 16</inkml:trace>
  <inkml:trace contextRef="#ctx0" brushRef="#br0" timeOffset="87330.049">21777 5730 300 0,'-53'3'112'0,"35"-3"-87"0,-10 3 24 0,18-3 4 16,-1 0-4-16,0 3 1 16,1 0-2-16,-1 0 2 15,4-3-27-15,4 3-2 0,3-3 0 0,3 0-1 16,11 0 3 0,11 4-9-16,14-4-1 15,10 3-5-15,4-3 0 16,0 3-5-16,4 0 0 15,-1 0 1-15,-7 0 0 0,-6 0 2 16,-12 0 1-16,-9-3 3 16,-12 0 4-16,-17-3-8 15,-7 0-1-15,-11 3-3 16,-10 0 1-16,-14 3-2 16,-11 0-1-16,-4 4 1 15,8-1-1-15,6 0 0 16,12-3 0-16,9 7-3 15,8-4 2-15,14-3-1 0,14 4-2 16,18-7 3-16,17 0 2 16,4-7 0-16,0 4-1 15,-7-3 1-15,-8 6-1 16,-6-3 0-16,-7-4 0 16,-4 7-20-16,-7-3-7 15,-4-3-50-15,1 3-22 16,3-7-128-1</inkml:trace>
  <inkml:trace contextRef="#ctx0" brushRef="#br0" timeOffset="95208.884">22966 5372 216 0,'7'-12'82'0,"-4"2"-64"0,1 1 15 0,-1 3 4 16,1-4-1-16,0-2 2 16,-1 2-3-16,1 1 1 15,-4-4-20-15,0 1 8 0,0-1 4 0,0-3 0 16,-4 4 1-16,1-4-5 15,-1 4-1-15,-3-4-3 16,-4 0-1-16,-3 7-4 16,-7 0 1-1,-4 5-7-15,-6 8-1 0,-5 5-4 16,-2 10-1-16,-1 6-3 16,0 0-1-16,7 0 1 15,4-3 0-15,3 6 0 16,4-3 2-16,3 0 1 15,8 0 1-15,-1-3 0 16,8 7 2-16,3 2 1 16,3 0 1-16,4 1-4 0,11-1-3 15,7-3 2-15,10-6 0 16,7-3 1-16,1-3 0 16,-5-4-5-16,1-2 1 15,-3-4 0-15,-5-3 2 16,-2 3 1-16,-1-3 1 15,0-3-2-15,4-9-2 16,-1 0 1-16,1-7 1 16,0-6-1-16,0-3-1 15,-8-3 3-15,-2-1 0 16,-5 1-1-16,-6 0 1 16,-8 0-2-16,-6 0-1 15,-4-4-2-15,-4 1 1 16,-6-4 1-16,-1-2 0 0,-3 5 0 15,-4 1 2-15,4 0-1 16,-4 6 2-16,0 0-4 16,-3 15-2-16,0 4-1 15,-4 6 3-15,-3 6-7 16,0 13-2-16,3 0-16 16,7 6-9-16,8-6-19 15,6-1-6-15,8-2-28 16,6-3-9-16,4-7-63 15</inkml:trace>
  <inkml:trace contextRef="#ctx0" brushRef="#br0" timeOffset="95959.482">22920 5717 264 0,'4'-9'101'0,"-1"-1"-78"0,4 1 17 16,-3-1 5-16,-1 1-6 15,1 0-1-15,-4 2-2 16,0-2 0-16,-4 0-19 16,-3-1 10-16,0 1 3 0,-4-1-4 15,-6 4-1-15,-4 0-5 0,-8 3-1 16,-2 6-4-16,-8 6 1 16,0 7-5-16,-3 9 1 15,3 6-3 1,4 4 2-16,3-1-4 0,4 4-2 15,3 0 0-15,7-1 1 16,8 7-1-16,10-6 2 16,7 6-4-16,14-7-2 15,25-5 2-15,14-11 0 16,7-2 1-16,0-12 2 16,10-14 3-16,12-12 2 15,2 1-3-15,-6-11-3 16,-14-2 0-16,-15-7-1 15,-14 1 0-15,-17-4 0 16,-21-6 0-16,-29 9 2 0,-21-2-3 16,-10 2-2-16,-4 0-3 15,-7 13 1-15,-4 7-6 16,11 8-3-16,11 7-14 16,13 9-5-16,19 7-45 15,13 6-19-15,15-1-83 16,6-8-36-16,12-1 59 15</inkml:trace>
  <inkml:trace contextRef="#ctx0" brushRef="#br0" timeOffset="99159.79">23957 5344 244 0,'0'-19'93'0,"0"7"-72"0,4-1 11 15,-1 4 1-15,1-7-3 16,-1 3 2-16,1-5-4 16,-1-1 0-16,1 6-16 15,-1 4 2-15,4 6 0 0,0 9 6 16,1 16 2-16,-5 6 0 16,1 10-2-16,-1 3-6 15,1 6-1-15,-4 9-6 16,0 10-2-16,0 0-2 15,0-7 0-15,0-9-2 16,3 1-1-16,1-11 1 16,-1-5 1-16,1-7-30 0,-1-6-11 15,-3-6-26-15,0-1-12 16,4-8-83 0</inkml:trace>
  <inkml:trace contextRef="#ctx0" brushRef="#br0" timeOffset="99578.359">23925 5385 276 0,'-7'3'104'0,"7"-3"-81"0,0 0 7 15,0 0-1-15,0 0-3 16,7 0 4-16,0 0-10 15,4 0-2-15,3 3-10 16,4 3-5-16,6-3 0 0,5 7-2 16,2-4 2-16,8-3 2 15,4 3 2-15,-1-6 3 16,-3-6 4-16,0-6 3 16,-8-7 2-16,-2-3-4 15,-8-6 1-15,-11-7-3 16,-3 4 2-16,-10-7-6 15,-11 1-1-15,-15-1-4 0,-13 3-3 16,-7 10 0-16,-4 10-1 16,3 5-3-16,12 7 2 15,6 6-4-15,7 4 1 16,8 2 0-16,6 0 2 16,7 4-23-16,11-1-9 15,8 4-24-15,9 3-9 16,5 0-94-1</inkml:trace>
  <inkml:trace contextRef="#ctx0" brushRef="#br0" timeOffset="99839.088">24606 5259 368 0,'4'-37'140'0,"-1"15"-109"0,1 0 11 16,-1 12-1-16,-3 7-14 16,0-3-1-16,0 6-15 15,-3 9-7-15,-4 10-2 16,0 9-5-16,0 1 2 0,0-1-4 16,3 0 1-16,4 0-42 15,0-3-17-15,4-3-58 16,6-3-26-16,1-6 25 15</inkml:trace>
  <inkml:trace contextRef="#ctx0" brushRef="#br0" timeOffset="100164.406">24659 4999 300 0,'-7'-9'112'0,"7"12"-87"0,4 6-4 0,-1-3-10 16,4 10-5-16,4 9 3 15,3 10 11-15,0 5 5 16,4 4-13-16,-1-9 9 0,4-4 2 16,-3-9 4-16,3-3 1 15,0-10-9-15,-3-9-4 16,0 0-4-16,3-9-2 0,4 3-3 16,-1-4-1-16,1 4-1 15,-4 3 0 1,-3 6 0-16,-4 10 0 15,-7 5-2-15,-4 1 1 0,1 0-2 16,-4 0-1-16,4-4-6 16,3-2-4-16,3-4-30 15,1 1-11-15,3-4-25 16,0-3-7-16,4-3-66 16</inkml:trace>
  <inkml:trace contextRef="#ctx0" brushRef="#br0" timeOffset="100317.727">25259 4764 392 0,'-18'-22'145'0,"15"13"-112"0,3-1 3 0,0 10-4 15</inkml:trace>
  <inkml:trace contextRef="#ctx0" brushRef="#br0" timeOffset="100646.485">25241 4739 673 0,'4'25'25'15,"-1"3"-13"-15,-3 13-7 0,0 3-2 16,-3 12-2-16,-1 13 2 16,4 0-2-16,0-3 2 15,4-16-22-15,-1-6-7 16,1-13-18-16,-1-9-7 16,-3-12-6-16,-3-4 0 0,-4-12 9 15,-7-7 7-15,-7-12 21 16,-8-9 9-16,1-1 12 15,0 4 7-15,3 6 9 16,4 0 7-16,7 12-7 16,7 4-2-16,7 9-6 15,14 3-1-15,11 3 4 16,3 3 2-16,4 1-3 16,-1 2 1-16,1 4-5 15,-7 0-2-15,-4-4-2 16,-3-2-3-16,-4-4-6 15,0-3-1-15,-4-3 5 0,1-3 3 16,-4-3-10-16,0 6-4 16,-3-10-62-1,-4 10-28-15,0 0-7 16</inkml:trace>
  <inkml:trace contextRef="#ctx0" brushRef="#br0" timeOffset="102028.149">25633 5015 244 0,'7'0'90'0,"-4"0"-70"0,4-7 32 16,-7 7 12-16,4-6-10 16,-4 0-1-16,-4 3-15 0,-3-4-6 15,-7 4-18-15,-3 3-4 0,-8 0 0 16,-3 3-6-16,3 4 0 16,0-1-2-16,8 3-2 15,3-2 1-15,3 2-1 16,4 1-3-16,3-1 2 15,12 0-1-15,2 7-2 16,8 0 3-16,3 2 2 16,4 11-2-16,-1-1 0 15,1 0 3-15,0 4 3 16,-4-11 9-16,-4 1 5 16,-2-9 4-16,-5 3 1 15,-6-7-7-15,-8 0 0 16,-6-5-8-16,-8 2-3 15,-7-3-3-15,-6 3 0 0,-5-3-22 16,1 4-7-16,0-1-29 16,-1 3-10-16,1 4-32 15,0-1-14-15,-4 4-42 16</inkml:trace>
  <inkml:trace contextRef="#ctx0" brushRef="#br0" timeOffset="102609.957">23897 5783 164 0,'-3'0'63'0,"-1"0"-49"0,-3 3 16 0,4-3 3 0,-1 0 1 16,0 0 5-16,-3 0-5 16,0 6 2-16,0-3-20 15,0-3 6-15,4 7 5 0,-1-4-4 16,4-3-1-16,7 0 5 16,4 0 3-16,3 0-3 15,4 0 1-15,6 0-7 16,15-3-1-16,25-4 0 15,17-5 0-15,14-4-3 16,43-9 2-16,6 0-10 16,29-3-3-16,0 6-4 15,0 0 1-15,7 6-2 0,-25 7 2 16,-25-1-4 0,-27 1 0-16,-22 3 3 0,-21 3 1 15,-21 3-1-15,-18 3 1 16,-14 0-37-16,-14 3-15 15,-11 4-28-15,-14-1-12 16,-6 7-91 0</inkml:trace>
  <inkml:trace contextRef="#ctx0" brushRef="#br0" timeOffset="103602.831">24321 6103 244 0,'-4'-47'90'0,"4"28"-70"0,0-6 17 0,0 15 2 16,0 1-4-16,4 0 2 15,-1-1-7-15,4 4-2 16,0 3-15-16,0 6 8 0,4 6 5 15,-1 16-1 1,1 16 3-16,-4 12-12 0,0 4-2 16,-3-4-2-16,-4-3 2 15,0-6-1-15,0-9 2 16,0-4-2 0,0-9 2-16,0-6 1 0,7-10-1 15,0-6-7-15,3-9-3 16,1-4-1-16,3-6 0 15,0 0-5-15,4-6 1 16,-1 7 0-16,1 5 0 16,-4 0 0-16,0 7 0 15,0 9 0-15,-3 7 0 0,0 2 0 16,-4 4 0-16,0 0-3 16,0-4 2-1,3 4-21-15,1-7-8 16,3-3-31-16,4-2-14 0,3-1-24 15,0-6-11-15,-3-4-37 16</inkml:trace>
  <inkml:trace contextRef="#ctx0" brushRef="#br0" timeOffset="103993.17">24867 6231 368 0,'-3'-12'140'0,"-1"12"-109"0,1-3 2 0,-1 3-4 16,1 3-14-16,-4 6 0 15,-4 4-5-15,0 2-1 16,4 1-5-16,0 0-1 0,7-1 1 16,4-2 2-16,6 3 1 15,1-7 1-15,3-6 2 16,4 3 4-16,-1-6 3 15,1-6 2-15,0 3 3 16,-8-6 1-16,-3-7 1 16,-7 3-7-16,-3-5-2 15,-4-1-9-15,-7 0-2 0,-4 3-2 16,0 4-2-16,1 9-4 16,3 3 0-16,0 3-11 15,6 3-6-15,8 0-21 16,4 4-11-16,7-1-21 15,3 0-6-15,3 1-8 16,1-1 0-16,3-2-40 16</inkml:trace>
  <inkml:trace contextRef="#ctx0" brushRef="#br0" timeOffset="104472.632">25118 6266 304 0,'0'-10'112'0,"0"4"-87"0,0 0 20 0,0 6 4 16,0 0-12-16,-4 3 1 15,-3 3-12-15,0 4-4 16,0-1-13-16,7 4 3 0,4-1 4 16,6-2 1-16,11-4 1 15,8-3 2-15,2-3 2 16,5-9-3-16,-5-1-2 16,-2-6-3-16,-8-6 1 15,-4 1-2-15,-6-8 2 16,-7 11-8-16,-8-1-2 15,-7 6-3-15,1 4-2 16,-4 6-17-16,3 6-9 16,4 6-17-16,4 4-8 15,3 6-15-15,3 6-4 16,4-3 3-16,7-7 1 16,4-2 34-16,0-7 19 15,6-3 26-15,4-6 13 0,1-10 17 16,-1-8 9-16,-3-8 5 15,-4-8 4-15,-7 5-20 16,-7-2-9-16,-4 2-15 16,-3 4-6-16,0 9-6 15,0 1-4-15,4 5-5 16,3 1 0-16,7 5-5 16,11 1-1-16,7 3-22 15,3 3-6-15,4 3-16 16,-4 0-7-16,0 0-59 0,0 7-27 15,-3-1 24 1</inkml:trace>
  <inkml:trace contextRef="#ctx0" brushRef="#br0" timeOffset="121689.813">11931 9401 252 0,'11'-22'96'0,"-4"25"-75"0,0-25 14 0,-4 13 3 16,1 6-2-16,-1 0 13 15,1-7-11 1,-4 20-11-16,-4 2-7 0,1 20-8 16,-8 15 0-16,1 3-5 15,-5 9 1-15,1-2 1 16,0-10 2-16,4-6-3 16,3-4 0-16,3 1-3 15,8-7 2-15,6-2 0 16,4-4 1-16,4-7 0 15,3-5 0-15,7-7-4 16,8-3-1-16,2-3 1 16,8 0 0-16,-3-3-2 15,-5 0 1-15,-6 3-4 16,-4-3 0-16,-6 3-34 16,-8-3-17-16,-4 3-24 15,-3 0-10-15,-3 0-73 16</inkml:trace>
  <inkml:trace contextRef="#ctx0" brushRef="#br0" timeOffset="121991.407">12333 9382 320 0,'0'-31'121'0,"4"37"-95"0,-1-18 20 0,-3 15 4 15,0-3-15-15,0 0-2 16,0 16-6-16,-3 21 0 0,-1 17-15 16,-3 15 0-16,0-4 1 0,-4 17-1 15,1 21 1-15,-1-2-10 16,1-4-3 0,3-3-1-16,3 3 0 0,4-3 3 15,0-15 1-15,4-7-4 16,3-19-1-16,0-15-43 15,0-7-18-15,3-15-32 16,1-19-13-16,-4-10-41 16</inkml:trace>
  <inkml:trace contextRef="#ctx0" brushRef="#br0" timeOffset="122352.458">12651 9699 404 0,'-25'10'151'0,"14"11"-118"0,-3-24 7 0,11 13-7 16,-1-10-15-16,1 9-3 16,-1-9-8-16,4 6-3 15,0-6-2-15,7 7 3 0,4-14 4 16,3 11-5-16,4-17 0 15,6-3 2-15,1-2 3 16,0-11 5-16,-4 4 1 16,-7 0 0-16,-7 6 4 0,-11 16-9 15,-6 6-1-15,-4 19-5 16,0-6-3-16,3 6-16 16,4-6-5-16,3-7-25 15,8 4-9-15,3 8-18 16,0-8-6-16,-3 9-52 15,-4 6-63 1,-7 4 62-16</inkml:trace>
  <inkml:trace contextRef="#ctx0" brushRef="#br0" timeOffset="122610.531">12552 10226 324 0,'-7'0'121'0,"7"-6"-95"0,7-4 27 0,-4 1 6 15,4 6-14-15,0-4-4 16,1-2-15-16,-1 0-6 16,0 2-11-16,-4 1-2 0,-3 6 3 15,0 3-4-15,-3 3-1 16,-1 4-5-16,1-1 0 16,-1 4 0-16,4-4 2 15,0 1-19-15,4 2-6 16,3-6-15-16,0 1-4 15,0-4-17-15,0 0-5 16,0-3-94 0</inkml:trace>
  <inkml:trace contextRef="#ctx0" brushRef="#br0" timeOffset="122800.183">12922 9765 308 0,'-3'-13'115'0,"3"39"-89"0,0-42-3 16,0 13-9-16</inkml:trace>
  <inkml:trace contextRef="#ctx0" brushRef="#br0" timeOffset="123116.951">12919 9759 523 0,'0'0'29'0,"0"6"-13"0,3-12 4 16,-3 6 2-16,0-3-2 0,-3 6 0 15,-1 16-7-15,-3-4-3 16,0 13-3-16,-3 16-2 16,-1 13-1-16,4-1 2 15,3-3-1-15,4-2 2 16,4-11-4-16,6-2 0 16,5-10 1-16,6-6 2 15,7-12-1-15,11-4 2 16,3-12-2-16,4-13 2 15,0-9 5-15,-4-26 4 16,-7-2-4-16,-10-1 1 16,-7 1-6-16,-18-7 1 15,-14-3-3-15,-15-6 0 0,-13 3-6 16,0 7-1-16,-1 15-2 16,5 12 3-16,2 19-5 15,8 13 2-15,3 22-27 16,11 6-11-16,7 13-21 15,11 6-8-15,-1-16-22 16,26 0-8-16,9 10-37 16</inkml:trace>
  <inkml:trace contextRef="#ctx0" brushRef="#br0" timeOffset="123491.82">13522 9756 300 0,'0'-35'112'0,"0"41"-87"0,-7-28 24 0,3 22 4 15,-3-15-22-15,-3 15-7 16,-1-10-6-16,-3 20 1 16,0-10-11-16,-4 22 2 0,1-7 3 15,-4 14-1-15,3 8 1 16,0 23-5-16,4 6 0 16,11-4-1-16,6-5 1 15,11-10-2-15,7 0 1 16,11-13-4-16,10-9-2 15,8 0 6-15,3-12 5 16,0-10 3-16,-4-15 0 16,-7-10 6-16,-3-22 1 15,-11-16-7-15,-10-6-4 0,-11-3 0 16,-17 0 0-16,-22-9-8 16,-21-7-1-16,-4 19-2 15,5 19 0 1,2 19-3-16,8 16 0 0,10 24-16 15,7-5-7-15,11 2-51 16,11 3-22-16,20 4-108 16</inkml:trace>
  <inkml:trace contextRef="#ctx0" brushRef="#br0" timeOffset="124167.983">14340 9690 268 0,'-14'-22'101'0,"7"44"-78"0,-7-22 20 0,7 9 5 16,0-9-4-16,-4 10 1 15,1-1-9-15,3 0-3 16,3-9-18-16,8 13 6 0,6-4 3 16,5 1-1-16,6-1 0 15,7-3-3-15,14-9-3 16,11 3-9-16,4 0-3 15,-1 0-3-15,0 3 1 16,-6 10-2-16,-8-13-1 16,-7 6-4-16,-6-12 0 15,-8 3-38-15,-3-3-16 16,-4-1-26-16,-4 7-11 0,-3-6-72 16</inkml:trace>
  <inkml:trace contextRef="#ctx0" brushRef="#br0" timeOffset="124512.785">14559 9364 340 0,'-49'6'126'0,"38"10"-98"0,-3-7 25 16,11 4 5-16,3-1-15 16,3 16 0-16,8-6-7 15,10 6 0-15,11-6-20 16,10-6 0-16,7 0 0 0,4-4-4 0,4-5 1 15,6-4-4-15,4-3 2 16,-7 6-4-16,-7 3 1 16,-14 7 4-16,-14 6 2 15,-15 3-5-15,-10 3-3 16,-10 4-6 0,-8 2 0-16,-3 7 0 0,-4 6 2 15,-3 3-3-15,7-6 0 16,3-3-10-16,4-7-3 15,3-9-26-15,4-6-12 16,4 0-27-16,6-3-11 16,4-13-40-16,11-3-18 15,3-10 14 1</inkml:trace>
  <inkml:trace contextRef="#ctx0" brushRef="#br0" timeOffset="125083.467">15847 9382 332 0,'0'0'126'0,"3"-15"-98"0,-3-13 8 0,0 28-2 16,0-16-5-16,0 13 3 15,-3-4 0-15,-4-2 0 16,-4-3-17-16,-6 15 4 0,-8 6 4 16,-7 7-3-16,-14 6-2 15,-7 22-8-15,-3 25-2 16,3 9 2-16,4-12 1 15,6 15-1-15,8 7 1 16,14 0-4-16,14-13 1 16,17-3-5-16,22-18-2 15,17-4 0-15,11-10 1 16,0-14-1-16,4-8-1 16,3-8 1-16,0-10 1 15,-7-10 3-15,-7-12 2 16,-18-12-1-16,-14-7 1 15,-21 4 0-15,-17-4 1 0,-12 6-4 16,-6 4-3-16,-7 12 0 16,-8 0-1-16,1 16 0 15,3-3 0-15,11 9-7 16,7 3-3-16,10 13-27 16,14 0-14-16,12 0-31 15,9 0-11-15,8-10-100 16,3-3-47-1,7-6 121-15</inkml:trace>
  <inkml:trace contextRef="#ctx0" brushRef="#br0" timeOffset="125432.779">16316 9511 412 0,'-21'-9'154'0,"17"15"-120"0,-6-12 10 0,6 6-4 16,-3 9-19-16,0-3-4 15,0 4-10-15,0-1-3 16,3 7-2-16,4 6 3 0,4-13 1 16,3 7 0-16,4-16 1 0,-1 3 0 15,1-12 1-15,-1-10 0 16,1 6 2-16,0-3 1 15,-4 4 6 1,-4-1-6-16,-3 13-7 16,-3 0-3-16,-1 7-12 15,1 2-5-15,3 0-34 16,0 1-13-16,0 9-22 16,0 0-10-16,0-1-72 15</inkml:trace>
  <inkml:trace contextRef="#ctx0" brushRef="#br0" timeOffset="125718.689">16224 10053 416 0,'-3'-6'154'0,"6"0"-120"0,1-4 15 0,-4 7-3 15,0 3-13-15,0 0 0 16,0 0-12-16,0 0-3 15,-4 3-10-15,1 1-1 0,-4 5 3 16,0 4-6-16,3-4 0 16,1 7-2-16,3-7-2 15,0 0 1-15,3 1-1 16,-3-4-3-16,7 0 2 16,0-2-4-16,0-1 1 15,0-3-36-15,0-7-15 16,7-2-41-16,-3-4-14 15,7-5-63-15</inkml:trace>
  <inkml:trace contextRef="#ctx0" brushRef="#br0" timeOffset="126346.269">16584 9323 384 0,'-10'-13'145'0,"6"7"-112"0,4 3 3 0,4 6-6 16,-1-6-7-16,4 3 1 16,4-9 0-16,3-1 2 15,3 1-14-15,5-1 2 0,-1 4 2 16,3 3-2-16,1 6 2 15,3 6-3-15,1 1 0 16,-1 6-3-16,-7-4 1 16,-7 13 3-16,-7 0 1 15,-10 3-6-15,-4 1-1 16,-4 5-2-16,-3-2 1 16,-4-4-4-16,1-6-2 15,2 6 0-15,5-9-1 16,-1 6-3-16,4-6 0 0,7 6 2 15,4-7 0-15,3 1 1 16,7 0 0-16,4 0-3 16,10 0 2-16,7 3 1 15,11 3 0-15,0 6 0 16,0 7 0-16,-4 3 0 16,-7-4 0-16,-6 4 0 15,-12-3 2-15,-6-7 1 16,-11-6 1-16,-14 3 0 15,-11-6 0-15,-10-6-2 16,-8-4-2-16,-3-2 1 16,4-4 1-16,0 0-1 0,3 1-1 15,4-7-4-15,3 6 0 16,4-6-14-16,3 0-5 16,7-6-26-16,8 6-9 15,6-4-18-15,8-2-7 16,3-3-41-16,7-7-16 15,7 0 10 1</inkml:trace>
  <inkml:trace contextRef="#ctx0" brushRef="#br0" timeOffset="126734.702">17590 9398 352 0,'0'-25'132'0,"-11"19"-103"0,-17 3 23 0,10 6 2 0,-14 6-12 16,-3 16-2-16,-7 13-9 15,3 15-3-15,0 0-15 16,4 4 3-16,7 9 2 0,10 3-2 16,11 0 1-16,10 3-5 15,22-9-2-15,28-7-6 16,14-12-1-16,7-13-3 15,7-12-1-15,4-16 3 16,0-22 3-16,-8-18 0 16,-13-7 0-16,-15 0 3 15,-21-6 5-15,-21-7-3 0,-28-21 2 16,-18-10-7 0,-10 0-1-16,-11 10-7 15,-18 15 0-15,-6 16-1 0,3 19-1 16,7 12-23-16,10 10-9 15,11 9-49-15,4 10-20 16,3 12-106 0</inkml:trace>
  <inkml:trace contextRef="#ctx0" brushRef="#br0" timeOffset="128588.455">14397 11706 352 0,'-7'-3'132'0,"7"0"-103"0,-4 3 7 0,4 0-4 15,0 3-14-15,-3 3 0 16,-1 3-7-16,1-2 1 16,3 8-7-16,0-2 1 0,3-4 4 0,4 4 0 15,0-10 4-15,4-3 2 16,3-3-1 0,4-10 1-16,-1 4 3 0,1-10-2 15,-4 7 1-15,-7-4 2 16,-3 3 2-16,-8 4-3 15,-3 3-2-15,-4 6-9 16,-3 6-5-16,0 3-2 16,0 7 1-16,4 0-6 15,3-1 1-15,-1-2-1 16,5-4 2-16,3 4-23 16,0-7-11-16,0-3-25 0,3 0-12 15,-3-3-41-15,11 0-17 16,3 0-21-1</inkml:trace>
  <inkml:trace contextRef="#ctx0" brushRef="#br0" timeOffset="129108.685">14838 11129 376 0,'-4'-13'143'0,"4"13"-112"0,0-9 32 0,0 9 7 16,0-3-27-16,-3 3-7 16,-4 3-21-16,-4 3-8 0,-3 7-4 15,-4-1-3-15,1 4 1 0,-1 0-1 16,4-1 0-16,3 1-3 16,8-3 0-16,3 2 2 15,7-2 0-15,4 2-2 16,3-5 2-16,3-1 1 15,4-2 0-15,4-1-3 16,10 0 2-16,11 0 1 16,11 4 2-16,10 2-1 15,-4 4-1-15,-3 9-2 16,-3 3 1-16,-1 4 5 16,-3 2 2-16,-11 1 13 15,-10-4 5-15,-11-3-1 16,-10-3-2-16,-15-3-5 15,-6 6 0-15,-8-6-7 16,-7 0-1-16,-10-3-4 0,-11-3-1 16,-10 3-1-16,-1-1-2 15,1 1 1-15,7 3 1 16,6-9-3-16,1-4 0 16,10-6-17-16,7-6-8 15,4-3-22-15,7-4-9 16,4-2-21-16,3-4-8 15,3-3-56-15,8-9-21 16,3-3 35 0</inkml:trace>
  <inkml:trace contextRef="#ctx0" brushRef="#br0" timeOffset="129527.085">14743 11047 336 0,'-11'0'126'0,"11"0"-98"0,0 0 10 16,0 0-1-16,0 0-10 15,0 0 1-15,0 0 5 0,0 7 1 16,0-1-18-16,-4 0 8 0,4 0 4 15,-3 1-9-15,3 2-1 16,0-3-6-16,11-2 2 16,3-4-1-1,3-10-5-15,12 1 0 16,13-10-5-16,21-9 0 16,22-1 3-16,-4-2 1 15,7 3-3-15,4 6-3 16,-4 3 0-16,-10 7-1 15,-11-1 0-15,-14 7 0 16,-7 0-14-16,-15 6-3 16,-6 0-35-16,-7 6-16 15,-8 0-27-15,-10 3-8 0,-7 4-68 16</inkml:trace>
  <inkml:trace contextRef="#ctx0" brushRef="#br0" timeOffset="132425.108">15921 10781 252 0,'10'-41'93'0,"1"22"-72"0,0 0 16 0,-4 10 4 16,0 9-2-16,0 6 4 16,3 7-9-16,1 31-3 15,0 28-17-15,-4 19 0 0,0 3 2 16,-4 25-6-16,1-9-1 15,-1-7-3-15,1-18 1 16,-1-16 2-16,1-16 2 16,-1-15-1-16,4-4 1 15,4-21 0-15,7-7 1 0,3-15-2 16,0-16-1-16,0-7-3 16,-3-15 1-16,-1 0-6 15,1 6-3-15,-7 7 1 16,-1 12 2-16,-3 9 2 15,-3 17 1-15,-8 24-2 16,1 6 1-16,-1 1-13 16,4 2-3-16,7-8-32 15,4-4-12-15,6-6-11 16,1-7-3-16,0-9-23 0,10-3-8 16,0-9-11-1</inkml:trace>
  <inkml:trace contextRef="#ctx0" brushRef="#br0" timeOffset="132799.722">16542 11345 296 0,'-14'-12'112'0,"10"5"-87"0,-10-2 18 0,7 6 2 15,-4 3-11-15,-3 6-2 16,-7 10-12-16,0 12-2 0,0 7-11 15,0 5-4-15,6 1 0 0,5-3-2 16,10-4-1-16,7-2 1 16,11-7 1-16,10-7 1 15,7 1 3-15,4-9-3 16,3-10-2-16,-3-10 11 16,-4-9 6-16,-6-9 8 15,-8 0 7-15,-7-6-9 16,-7-4-5-16,-11 0-8 15,-10 4-5-15,-10 2-3 16,-5 4-3-16,1 9-6 16,3 7-4-16,8 2-23 15,6 7-11-15,8 6-8 16,10 7-3-16,3 2-19 16,4 7-5-16,4 6-66 15</inkml:trace>
  <inkml:trace contextRef="#ctx0" brushRef="#br0" timeOffset="133598.098">16760 11402 340 0,'0'-25'126'0,"0"15"-98"0,0 10 14 0,0 0 0 16,0 0-15-16,-3 16-3 16,-1 6-8-16,4 6-2 15,4 0-8-15,3-6 5 0,4 3 4 16,6-9 4-16,11-7 3 15,11-9 3-15,4-12 4 0,-1-10-13 16,-7-13-7-16,-7 7 3 16,-10-3 2-16,-7 3-5 15,-11 9-3-15,-7 0-3 16,-4 6-3-16,0 4-15 16,1 6-7-16,3 6-20 15,3 10-9-15,8 5-8 16,3 11-1-16,7 5-13 15,7-3-5-15,4-2 30 16,0-7 12-16,3-13 38 16,0-3 16-16,-3-12 22 15,-4-13 13-15,-4-6 5 16,-2-6 4-16,-5-1-8 0,-3 1-3 16,-7 3-24-16,-3 0-9 15,-4 3-11-15,0 3-3 16,0 3 0-16,-1 0 0 15,5 10-9-15,3-1-2 16,7 4-12-16,4 0-5 16,6 2-23-16,4 4-9 15,11 0-15-15,3 0-4 16,8-3 21-16,-1-3 12 16,0-3 36-16,-3-4 17 15,0-3 34-15,-7-9 14 16,-4 7 3-16,-10 5 1 15,-4 0-25-15,-7 13-9 16,-11 4-13-16,-3 5-7 16,-3 0-1-16,-4 4-5 15,-1-4 0-15,5 13-1 16,3-6-2-16,3 0 1 16,8 2-1-16,6-2 0 15,8 9 0-15,3 3 0 16,4 1 0-16,3-1 2 15,0-3 1-15,1-6 16 16,-8 0 8-16,-7-1 1 16,-7-5 1-16,-11 0-10 15,-6-4-1-15,-8 3-11 16,-10 4-4-16,-7 0 0 16,-8 3 0-16,4 3-10 15,8-7-5-15,10-2-49 16,10-4-23-16,11-9-128 15,7-12-62-15,0-1 136 16</inkml:trace>
  <inkml:trace contextRef="#ctx0" brushRef="#br0" timeOffset="142152.16">22888 9831 276 0,'-32'-10'104'0,"22"20"-81"0,-8-20 23 15,15 4 3-15,-1 6-4 16,1 0 0-16,-1 0-7 15,4 0-3-15,7 0-20 0,4-3 11 0,3 3 6 16,0 0-1-16,7 0-1 16,0 0-8-16,8-6-3 15,9 6-5-15,19-3-1 16,10-4-5-16,7 7-3 16,-7-3-2-16,4-3-3 15,3 6 1-15,-4 0 1 16,-3 0-3-16,-7 0 0 15,-10 0 3-15,-12 0 3 16,-6 0-4-16,-11-3-3 16,-7 3-30-16,-14 0-14 15,-3 3-38-15,-4-3-15 16,3 6-99 0</inkml:trace>
  <inkml:trace contextRef="#ctx0" brushRef="#br0" timeOffset="142995.847">24243 9445 264 0,'0'-19'101'0,"3"4"-78"0,-3 2 17 0,0 7 5 15,0-4-4-15,0 1 2 16,0 0 5-16,0-1 3 16,-3 1-28-16,-4 3 2 0,-4-1 0 15,-6 7-7-15,-8 0-3 16,-7 7-4-16,-3 2-2 15,0 7-5-15,-1 2-3 16,1 1 0-16,3 9-1 16,1 1-3-16,6-1 2 15,7-3-1-15,4-3 0 16,4 0 0-16,6-6 0 16,8-1 2-16,3 1 0 0,3-4 0 15,4 4 2-15,11 0-1 16,10-1 2-1,11 1-2-15,7 3-1 0,3 6 1 16,-3 3-1-16,-3 7 0 16,-8 6 0-16,-7 6 0 15,-6 3 2-15,-5 3 1 16,-10-6 1-16,-3-3 6 16,-7-3 6-16,-8-7 1 15,-7-2-1-15,-10-7-4 16,-10-3 0-16,-12-7-5 15,-10 1-2-15,0-3-2 0,0-4-3 16,4-3-2-16,0-3 1 16,3-3 1-16,3 0 0 15,8-6 0-15,10 0 0 16,11-7-3-16,11-2 0 16,10-11-1-16,11-8 0 15,10-16 3-15,18-16 0 16,17 13-2-16,11-19 2 15,0-4 1-15,-3-18 2 16,3 0-3-16,-7 3 0 16,-18 25 3-16,-24-15 1 15,-18 24 1 1,-14 14-5-16,-11 5 1 16,-6 22-2-16,-12 7 0 0,-2 9-3 15,2-3-1-15,8 3-30 16,7 0-14-16,10 3-14 15,11 3-6-15,11-3-32 16,10 7-12-16,7-1-33 16</inkml:trace>
  <inkml:trace contextRef="#ctx0" brushRef="#br0" timeOffset="143698.786">25231 8972 260 0,'-4'-32'96'0,"8"20"-75"0,-1 2 19 0,-3 1 4 16,0 9-8-16,0 0 24 15,-10 0-10 1,-8 19-26-16,-10 15 0 0,-11 20-1 16,-3 8-3-16,-4 17 0 15,3 24 0-15,5 10 0 16,2 3-5-16,5 13 1 15,9 2-7-15,15-15-1 16,11-15-2-16,10-14-1 16,11-11-3-16,17-7 1 15,4-13-2-15,0-9-1 16,0-12-2-16,-11-13-1 16,-7-13-40-16,-7-9-17 15,-3-9-26-15,-7-7-12 0,-1-3-73 16</inkml:trace>
  <inkml:trace contextRef="#ctx0" brushRef="#br0" timeOffset="144329.53">25700 9884 384 0,'10'-19'143'0,"1"10"-112"0,7-4 21 16,-8 4 0-16,4 6-16 16,0-3-1-16,-3-4-11 15,0 7-5-15,-4-3-11 16,0 6-1-16,-4-3 0 0,1 3-1 15,-4 0-1-15,0 3-6 16,0 3 1-16,-4-3 0 16,-3 7 0-16,0 5 0 0,0 1 0 15,0 3 0-15,4-4 0 16,-1 1-14-16,0-3-3 16,1-1-37-16,-1-2-18 15,1-4-48-15,3-3-20 16,-4 3-4-1</inkml:trace>
  <inkml:trace contextRef="#ctx0" brushRef="#br0" timeOffset="144814.464">26109 9395 384 0,'18'-22'145'0,"-8"16"-112"0,1 3 19 0,-4-1 0 0,0 1-18 15,-3 3-5-15,-4 0-12 16,-4 3-6-16,-3 1-6 16,-7 5-2-16,-4 0 1 0,-3 1-2 15,0 9-2-15,3-1-2 16,8 1-1-16,3 0 2 16,3 3 0-16,8 3-2 15,6-3 2-15,4 3 3 16,7-3 3-16,4 0-7 15,3 0 0-15,4-3 0 16,3 3 1-16,1 0 1 16,6 0 0-16,4-4 0 15,3 1 0-15,-6 0 0 16,-8 0 2-16,-7 0 12 0,-10-4 8 16,-8-2 0-16,-10 3 1 15,-14-4-8-15,-10 1-2 16,-8-1-7-16,-4 1-2 15,-6-1-4-15,-11-2-1 16,0-1-1-16,-3 1 0 16,3-4 2-16,7-6 0 15,11 0-25-15,7-6-8 16,10 2-27-16,7-5-10 16,8-7-27-16,10 7-11 15,7-4-52 1</inkml:trace>
  <inkml:trace contextRef="#ctx0" brushRef="#br0" timeOffset="145098.032">26067 9354 332 0,'-32'-9'126'0,"25"3"-98"0,-4-1 17 16,8 4-1-16,-1 0-7 15,4 0 1-15,0 3-8 16,11 0-4-16,7-3-14 16,10-4 3-16,11 7 5 0,6 7-9 15,8-7-3-15,11 0-3 0,10 3-1 16,4 0-2-16,-11 3-2 16,-11 1-17-16,-7-1-6 15,-6 0-38 1,-8-3-15-16,-3 0-101 15,0 4-54-15,-8-1 111 16</inkml:trace>
  <inkml:trace contextRef="#ctx0" brushRef="#br0" timeOffset="145395.584">26765 8896 392 0,'0'-9'148'0,"7"9"-115"0,14 3 8 0,-6 7-4 0,9 8-9 16,12 20 3-16,6 15 0 15,4 10 3-15,3 6-18 16,-3 34 6-16,0 10 2 0,-7 0-6 16,-8 3-3-16,-9 3-2 15,-8-9 1-15,-7-16-5 16,-11-12-3-16,-3-16-3 15,-3-4 0-15,-5-12-13 16,1-9-6-16,-3-9-31 16,3-4-15-16,0-6-27 15,-1-7-12-15,1 10-88 16</inkml:trace>
  <inkml:trace contextRef="#ctx0" brushRef="#br0" timeOffset="147048.334">24077 11831 316 0,'-21'-9'121'0,"21"-1"-95"0,0-2 11 0,3 6 0 0,5-4-6 16,6 1 4-16,3 3-2 15,1-1 2-15,3 4-19 16,4 3 4-16,3 3 3 0,4 4-1 16,3-1-1-16,4 0-7 0,7 0-4 15,17-3-5-15,15 1-2 16,3-1-1-16,-7 0 1 15,-7-3-2 1,-7 0 2-16,-7 0-2 0,-11 0-1 16,-10 0-28-1,-7 0-11-15,-8 0-16 16,-6 0-4-16,-4 0-32 0,-3 0-12 16,6 0-44-1</inkml:trace>
  <inkml:trace contextRef="#ctx0" brushRef="#br0" timeOffset="149253.348">26963 11725 324 0,'0'-35'121'0,"0"13"-95"0,0-9 18 0,0 21 0 15,0-2-7-15,0 3 1 16</inkml:trace>
  <inkml:trace contextRef="#ctx0" brushRef="#br0" timeOffset="149429.475">26966 11615 670 0,'7'22'28'0,"-3"22"-5"0,-1 25-5 0,1 12-1 16,0 7-7-16,3 3-2 15,0 19-4-15,3-1-1 16,1-8 1-16,3-13 0 16,0-10-9-16,-3 0-4 15,-4-12-31-15,-4-9-13 16,-3-20-22-16,-3-15-6 16,-4-3-84-1</inkml:trace>
  <inkml:trace contextRef="#ctx0" brushRef="#br0" timeOffset="149822.592">26846 11841 316 0,'-10'9'121'0,"10"0"-95"0,3 17 5 15,4-17-6-15,4 7-6 16,7 2 3-16,6 1 1 15,12 0 1-15,9 0-13 16,5-10 7-16,3 1 2 0,0-4 1 0,0-6 2 16,7-16-2-16,-4-3-1 15,0-12-4-15,-6-3-2 16,-11-1 0-16,-18-2 2 16,-14-1-5-16,-21 0 1 15,-14-6-7-15,-11-6-1 16,-14-9-4-16,-21 8-1 15,-11 8-1-15,0 11 0 16,11 23 0-16,14 6 0 16,11 6 0-16,14 16 0 15,14 3-3-15,10 3 1 16,11 0-18-16,18 0-6 16,13 3-25-16,5 0-11 15,6 0-32-15,4 4-15 16,-7 2-37-1</inkml:trace>
  <inkml:trace contextRef="#ctx0" brushRef="#br0" timeOffset="150098.965">27774 11703 368 0,'-3'-22'137'0,"3"9"-106"0,3 1 19 16,1 5 2-16,-1 1-20 16,1 0-4-16,-4 6-12 0,0 6-5 15,0 4-6-15,0 5-4 0,0 4 0 16,0 6-1-16,0 6 2 16,0 4-3-16,0 3-2 15,0-4-40-15,3 4-17 16,1-4-22-16,-1-12-9 15,4-6-57 1</inkml:trace>
  <inkml:trace contextRef="#ctx0" brushRef="#br0" timeOffset="150409.944">28007 11314 320 0,'25'-28'121'0,"-18"25"-95"0,0 18 9 0,-4-2-4 0,1 15-6 15,-1 22 2-15,-3 7 2 16,0-1 2-16,4-6-16 16,3-3 6-16,4-9 6 0,3-1-2 15,3-11 3-15,1-8-12 16,3-11-2-16,4-7-8 16,7 0-4-16,3-7-1 15,0-2-1-15,0 3 0 16,-3-1 0-16,-7 7-3 15,-7 0 0-15,-8 4 2 16,-6 2 0-16,-4 3-10 16,0 1-5-16,0-1-41 0,3 0-17 15,4-2-59-15,7 2-26 16,0 4 23 0</inkml:trace>
  <inkml:trace contextRef="#ctx0" brushRef="#br0" timeOffset="150710.31">28677 11107 312 0,'7'-88'118'0,"-3"51"-92"0,3-7 19 0,-4 28 2 0,1 3-16 16,-4 4-6-16,0 3-8 15,0 12-3-15,0 13-8 16,-4 15 5-16,1 13 4 0,-1 10 2 16,1 15 1-16,-1 13-7 15,1 12-4-15,3-6-4 16,3-10 0-16,1 1-4 16,3-13 0-16,-4-13-30 15,5-12-14-15,-5-16-26 16,-3-15-10-16,0-7-76 15</inkml:trace>
  <inkml:trace contextRef="#ctx0" brushRef="#br0" timeOffset="151205.699">28437 11295 272 0,'-28'-12'101'0,"25"15"-78"0,-4 3 11 0,10-3-1 15,4 3-12-15,11 7 1 16,10 3-2-16,7 2 0 15,11-2-11-15,4-3 10 0,13-7 4 16,8-3-3-16,3-3-1 16,-4 0-3-16,1 3 3 15,-11 0 0-15,-7-3 3 16,-4 0-8-16,-3 3-1 16,-7-3-7-16,-4 4-2 15,-10-4 4-15,-8 0 5 16,-10 3-3-16,-10 0 2 15,-8 3-7-15,-3 0-1 16,-3 4 0-16,-5 2 0 0,1 1-2 16,4-1-2-1,3 7 1-15,3 0-1 16,4-3 0-16,7-4 0 0,0-2 0 16,7 5 0-16,4 10 2 15,6 1 3-15,1 2 2 16,-4-3 1-16,0-3 4 15,-3 0 5-15,-4-3-3 16,-7-7 2-16,-4 7-7 16,-6-10-1-16,-8 1-4 15,-7-7-3-15,-7 0 0 16,4-3-1-16,4 0-20 16,-5 0-7-16,-2 0-32 15,9 0-15-15,15 0-60 0,11 6-27 16,3 0-3-1</inkml:trace>
  <inkml:trace contextRef="#ctx0" brushRef="#br0" timeOffset="152106.19">30378 11499 296 0,'17'-41'112'0,"-10"22"-87"0,-3-6 18 0,-4 16 0 16,-7 3-8-16,-11 2 2 16,-6 8-10-16,-8 8-4 15,0 13-13-15,-3 10-2 0,3 2-1 16,4 7 3-16,3 0 1 15,7-3-3-15,11 0-3 16,7-4-2-16,11-9-3 0,7-2 1 16,10-17-1-16,7-9 0 15,7-9 2 1,1-7-1-16,-1-6 2 16,-7-6 0-16,-3-10 3 0,-7 0-1 15,-8 1 2-15,-6 12 2 16,-4 6 2-16,-7 19-5 15,-7 12-2-15,-4 14 0 16,-3 8 0-16,-3 29 2 16,-1 18 1-16,4 13-1 15,3 0 1-15,1 0 2 16,-1 10 2-16,-6-7 1 16,-8-18 0-16,-3-17-2 0,-4-12-1 15,-3-15-5-15,-4-10-1 16,-7-16-1-16,-10-9-2 15,-1-12-2-15,4-23-1 16,7-9-1-16,15 1 0 16,13 2 0-16,14 6 0 15,15 4 0-15,14 12 3 16,13 0-2-16,8 4-1 16,21-1-2-16,22-3-1 15,2-3-16-15,-6-3-5 16,-4 3-41-16,-7-3-18 15,-7-3-25-15,-3-3-10 16,-11 9-14 0</inkml:trace>
  <inkml:trace contextRef="#ctx0" brushRef="#br0" timeOffset="152736.165">30970 11627 368 0,'-28'-12'137'0,"14"6"-106"0,-11-4 4 16,15 10-4-16,-4-3-16 16,-8 3-3-16,-2 3-7 0,-4 7-2 15,-1-1-1-15,5 10-2 0,2 9 3 16,5 0 2-16,6 4 2 15,11 5-1-15,18 4 1 16,14-6-2-16,10-7 2 16,4-6-2-16,0-13 0 15,0-12 5-15,-4-13 6 16,-7-12 3-16,-7 6 3 16,-10-6-8-16,-7-3-1 15,-11-7-7-15,-11-3-4 16,-7 0-4-16,-10 1 1 15,-4 11-4-15,1 7 1 16,2 13-9-16,5 12-4 16,10 10-18-16,7 6-5 0,10 3-1 15,11-1 0-15,11 8 23 16,3-7 12 0,4-4 9-16,0-2 4 15,3-6 19-15,4-7 9 0,0-6-2 16,3-10 0-16,0-3-7 15,1-3-4-15,-1-2-10 16,0 2-3-16,-7 3-5 16,-3 7-1-16,0 9-3 15,-11 9-1-15,-3 7 3 16,-4 9 3-16,-4 3-2 16,1 3-2-16,0 4-3 15,-1-4-1-15,4-6-25 0,0-9-11 16,4-7-22-16,3-9-7 15,4-6-26-15,7-6-10 16,3-1-30 0</inkml:trace>
  <inkml:trace contextRef="#ctx0" brushRef="#br0" timeOffset="153037.435">31782 11687 324 0,'-21'16'121'0,"31"-13"-95"0,8 3 20 0,-15-6 4 15,22 0-6-15,-4 0 1 16,14 0-7-16,-6 0-1 0,10-6-21 16,-8 3-5-16,5-10-3 0,-8 4 4 15,-7-7 3-15,-3 4-8 16,-18 2-4-16,0 1 0 16,-15 12 2-16,5-3 4 15,-25 19 2-15,-4-1-8 16,-4 23-1-16,15 6-4 15,21 3-2-15,18-3 3 16,13-3 0-16,8-9-8 16,11-7-4-16,9-9-33 15,5 0-15-15,-1-4-37 16,1-5-15-16,-15-4-50 16</inkml:trace>
  <inkml:trace contextRef="#ctx0" brushRef="#br0" timeOffset="156534.474">14633 13825 244 0,'-17'-37'93'0,"17"24"-72"0,0-6 9 0,3 10 2 15,1 0-5-15,3-1 4 16,0-2-4-16,3-4 1 15,1 7-16-15,3-4 9 0,4-3 2 16,3 1-3-16,7-4 1 16,7-3-3-16,15-3-2 15,20-3-2-15,15 3-1 16,-4 12-3-16,7 16 1 16,0 7 0-16,-3 18 1 15,-11 6 2-15,-17 16 2 16,-22 23-3-16,-21 2 0 15,-25 6-5-15,-17 10-3 16,-7 16-2-16,-18 6 0 16,-17-7-2-16,-15 4-1 0,4 3 1 15,10-10 1-15,15-15-3 16,10-16 0-16,18-15-1 16,10-4-2-16,18-18 3 15,21-7 2-15,32-9 2 16,11-13 1-16,10-6 2 15,17-6 1-15,12-4-3 16,-8 1-3-16,-14-4 0 16,-14 1 1-16,-14 2-10 15,-11 1-4-15,-6 3-45 16,-8-4-20-16,-3-5-40 16,10-1-16-16</inkml:trace>
  <inkml:trace contextRef="#ctx0" brushRef="#br0" timeOffset="157242.183">16143 13687 320 0,'-39'-15'121'0,"32"5"-95"0,0 7 18 16,7-3 0-16,7-3-11 16,7-1-2-16,8-6-9 15,6 1-1-15,7-1-12 0,18 4 8 0,14 2 3 16,11 7-2-16,-1 6 2 16,-10 7-5-16,-10 12 1 15,-15 3 0-15,-10 6-1 16,-15 13-3-16,-10 3-2 15,-7 3-2-15,-7 0 0 16,-7-6-4-16,-3-3-3 16,-1-3-3-16,4-7 1 15,3-3-1-15,8 0 0 16,10 4 0-16,7 2 0 16,7 10 2-16,7 3 0 15,4 6 0-15,10 1 0 16,8-1 0-16,-1 0 2 0,-3-6-1 15,-7-3-1 1,-11 0 3-16,-14 0 2 16,-14 0 4-16,-17-6 5 0,-15 5-6 15,-7-8 0-15,-10-1-4 16,-11-2-3-16,-11-4 0 16,-3-3-1-16,3-12-3 15,11-10 0-15,8-6-14 16,13-10-6-16,7 1-37 15,18-14-16-15,14-2-33 16,21 0-12-16,11 6-43 16</inkml:trace>
  <inkml:trace contextRef="#ctx0" brushRef="#br0" timeOffset="157599.408">17233 14236 308 0,'-39'0'115'0,"36"-3"-89"0,3-3 12 0,7 0-1 0,4-4 0 16,10 1 4-16,17-1-11 15,19-2-3-15,17-1-16 16,4 1 4-16,13 2 5 0,8 4-11 16,0 6-2-16,-11 3-7 15,-7 7-1-15,-7-1-41 16,-3 3-17-16,-4 7-34 15,3 6-14-15,-10 0-36 16</inkml:trace>
  <inkml:trace contextRef="#ctx0" brushRef="#br0" timeOffset="160334.048">21170 14017 220 0,'-21'-10'85'0,"14"7"-66"0,0-3 21 0,3 0 4 0,1 2 0 15,-1-2 1-15,1 3-12 16,3 0-5-16,0 3-16 15,3 0 3-15,8 0 5 0,10 0-2 16,7 0-1-16,11 0-5 16,7-3 0-16,7 0-7 15,-4 0-3-15,1 3-1 16,3 0 1-16,-4 3-1 16,-7 3 2-16,-6 0-29 15,-12 4-9-15,-10-1-40 16,-10 0-18-16,-4 7-54 15</inkml:trace>
  <inkml:trace contextRef="#ctx0" brushRef="#br0" timeOffset="160588.653">21117 14327 244 0,'-35'19'90'0,"31"-13"-70"0,1 0 21 0,3-6 4 16,0 4-6-16,7-1 2 15,4-3-6-15,3 0-1 16,10 0-19-16,8-3 6 0,10-1 3 16,8 1-8-16,3 3-2 15,-4 0-8-15,1 3-4 16,-5 1-1-16,5-1 1 0,-4 0-17 16,0 0-6-16,-4 0-39 15,-3-3-16-15,-4 0-70 16,-3 0-47-1,-11 0 86-15</inkml:trace>
  <inkml:trace contextRef="#ctx0" brushRef="#br0" timeOffset="188961.968">13226 11145 236 0,'-18'-10'90'0,"11"1"-70"0,-7-10 21 15,10 16 4-15,-3-13-6 16,0 4 0-16,0-4-7 16,0-3 0-16,4-3-18 15,-1 3 7-15,8-9 3 0,6 0-1 16,8-3-2-16,10-1-3 16,7 4-1-16,4 0-5 15,7 3 0-15,14 3-5 0,7 9 1 16,0 7-3-1,-7 6 0-15,-7 6 10 0,-14 10 5 16,-15 12 3-16,-17 19 1 16,-21 13-9-16,-17-4-2 15,-15 10-7-15,0 0-2 16,-4 3 0-16,1 0 0 16,3 0-2-16,4-7-2 15,7-5 1-15,6-13-1 16,12 0-3-16,10-10 0 15,10-6 2-15,11-9 2 16,11-3 2-16,10-13 3 16,22-3 1-16,17-3 1 15,0-3-2-15,-7-4-1 16,-11 1-3-16,-6 9 1 0,-11 0-2 16,-8 9-1-16,-6-2-21 15,-4 2-9-15,0 0-75 16,4 1-32-16,7-7-74 15</inkml:trace>
  <inkml:trace contextRef="#ctx0" brushRef="#br0" timeOffset="195027.95">25146 9386 236 0,'0'9'88'0,"0"-9"-69"0,0-9 17 0,0 9 5 16,0 0-7-16,-4-4 1 16,1 4-5-16,-4-3-1 0,0 3-16 15,-4 3 3-15,4 1 4 16,0-4 9 0,4 0-11-16,6-7-5 0,8 4-4 15,3-3 1-15,7 3-3 16,4-4 1-16,3 7-1 15,0-6 1-15,0 9-2 16,-3-3-1-16,-4 7-3 16,-3-7 1-16,0 6 0 15,-4 0 3-15,0 0 1 16,-4 4 3-16,-3-1-1 16,-3 10 2-16,-4 9-4 15,-4 7 1-15,-3-4-1 16,-3 0 1-16,-8 17-7 15,-3-11 0-15,-7-6-1 16,-4 7 0-16,0 0-3 16,0-4 2-16,4 1 1 15,7-7 2-15,3 6-1 0,8-8-1 16,6-8 1-16,8 1-1 16,6-9 0-16,8-10 2 15,7 0 3-15,3-4 2 16,0-2-1-16,0 3 1 15,-3-3-4-15,-4 3-2 16,-3 3-3-16,-4 3-1 16,-3-3-47-16,-4 6-21 15,7 7-308 1,0-4 195-16</inkml:trace>
  <inkml:trace contextRef="#ctx0" brushRef="#br0" timeOffset="198406.489">25005 11367 232 0,'-21'-12'88'0,"17"5"-69"0,1-2 19 0,3 6 6 0,0-3-3 15,3-1 0 1,8-2-5-16,3-1 0 0,7-2-20 15,11-1 8-15,7 1 4 0,-1 2-7 16,1 1-1 0,0 3-10-16,0 6-4 0,-4 0-1 15,0 9 1-15,-3 1 3 16,-4 8 2-16,-6 11 6 16,-12 11 1-16,-6 11 4 15,-11 2 1-15,-8-3-10 16,-6 6-5-16,-10 1-3 15,-12 6-1-15,-6 2-2 16,-1 4-2-16,5-6 1 16,6-13-1-16,4-6 0 15,17-9 0-15,11-7-3 16,14-6 2-16,21-10 3 0,7-2 1 16,8-4 1-16,-1-6 0 15,4 3 2-15,0 0 1 16,-4 1-3-1,-3-1-3-15,-4 3 0 0,-3 0 1 16,-7-3-14-16,-4 7-7 16,0-4-45-16,0-3-19 15,0 7-47-15,0-1-19 16,-3-9-4 0</inkml:trace>
  <inkml:trace contextRef="#ctx0" brushRef="#br0" timeOffset="198869.483">25894 11483 324 0,'-11'-41'121'0,"11"20"-95"0,-3-5 25 15,3 14 2-15,-4 2-15 16,1 1-4-16,-4 3-14 16,-7 12-2-16,-1 7-11 0,-6 18 5 0,-3 10 1 15,-1 3-2-15,4 6-1 16,3-3-2-16,8 16 2 16,6 6-1-16,11 3 2 15,7-7-4-15,7-2-2 16,8-10 0-16,9-9-1 15,12-12-2-15,17-13 1 16,7-16 2-16,0-19 4 16,-4-22 5-16,-2-15 3 15,-12-3-3-15,-21-4 2 16,-21-6 0-16,-17-12-1 16,-22-10-10-16,-28 3-5 15,-17 10-3-15,-4 12-1 16,3 16-22-16,8 13-7 0,6 12-33 15,11 6-10-15,7 10-50 16,8 15-23-16,-1 7-8 31</inkml:trace>
  <inkml:trace contextRef="#ctx0" brushRef="#br0" timeOffset="199771.609">18595 13637 304 0,'-7'-28'112'0,"7"12"-87"0,7-2 20 0,0 5 1 15,4-3-7-15,6-2 0 16,4-4-9-16,8 3-2 15,9 0-15-15,19 3 3 0,6 4 4 16,1 12-2-16,-4 12-1 16,0 7-3-16,0 6 1 15,-11 3 3-15,-10 4 3 16,-18 12 0-16,-17 9 2 16,-11 16-9-16,-11-3-1 15,-10 6-7-15,-15-9-2 16,-13 9-2-16,-4 0 1 15,4 9-4-15,6-8 0 0,8-11-1 16,14-8 0-16,10-4 2 16,11-10 0-1,14-5-3-15,18-7 2 0,17-6 3 16,14-6 3-16,4-4 0 16,11-2 2-16,7-4-4 15,-4-3 0-15,-7 7 1 16,-11-1 0-16,-10-3-2 15,-11-3-2-15,-7 7-13 16,-6-10-6-16,-5 6-43 16,-3-3-18-16,1-3-33 15,-1 0-14-15,-4-3-49 16</inkml:trace>
  <inkml:trace contextRef="#ctx0" brushRef="#br0" timeOffset="200237.248">19770 13691 332 0,'-4'-60'123'0,"8"38"-95"0,-4-3 22 0,-4 16 6 15,1-1-12-15,-8 1-2 16,-3 9-10-16,-4 9-3 15,1 7-16-15,-1 12 1 0,-3 16 0 16,0 28-1-16,0 6 2 0,3 7-4 16,7 12 1-16,8 4-5 15,10-4 1-15,10-9-5 16,19-16-2-16,20-13 0 16,15-12 1-16,3-12-1 15,0-19 2-15,18-16 0 16,13-19 1-16,-6-28-2 15,-14-7-2-15,-15-8 7 16,-17 5 3-16,-17-5 8 16,-19-11 3-16,-24-17-8 15,-35 5-3-15,-25 0-6 16,-14 7-3-16,-22 9-3 16,-9 12-1-16,9 20-1 15,19 18 0-15,17 13-4 16,14 9 0-16,14 6-31 15,18 4-14-15,14-1-55 0,21 4-21 16,10 3-66 0</inkml:trace>
  <inkml:trace contextRef="#ctx0" brushRef="#br0" timeOffset="201466.873">22751 13659 256 0,'-50'-22'96'0,"36"19"-75"0,-3-6 25 0,9 2 6 16,5-2-7-16,-1-3-2 16,8-4-7-16,3-3 0 15,11-6-20-15,10-6 8 0,11-1 6 16,7 4-3-16,6 9-1 15,19 10-8-15,14 18-1 16,3 13-4-16,-11 6 2 16,-10 7-2-16,-14-1 0 15,-14 10 1-15,-14 0 2 0,-15 3-5 16,-17 3-1-16,-14 1-6 16,-10-8-1-16,-8-2-1 15,0-6-2-15,4-13 1 16,6 6-1-16,5-9-3 15,6-1 0-15,11-2-1 16,11 3 3-16,10 3 2 16,10 0 2-16,15 3-4 15,7 9-1-15,0 7 1 16,0 9 0-16,-7 4 3 16,-4-1 1-16,-10-6 3 15,-8-3 1-15,-10-6-1 0,-7 2 1 16,-10-8-2-16,-8-4 0 15,-14-6-1-15,-14-3 0 16,-14-1-2-16,-3 4 1 16,-1-3-4-16,-3-6 0 15,-3-4 1-15,6-6 0 16,8-3-5-16,14 0 1 16,17-3-16-16,18-3-4 15,17-4-23-15,12 1-8 16,9 0-33-16,12-1-14 15,17 7-88 1</inkml:trace>
  <inkml:trace contextRef="#ctx0" brushRef="#br0" timeOffset="201698.405">23961 14434 384 0,'-29'-44'145'0,"29"16"-112"0,4-7 27 16,-4 26 5-16</inkml:trace>
  <inkml:trace contextRef="#ctx0" brushRef="#br0" timeOffset="201885.816">23940 14315 745 0,'3'22'32'0,"1"15"-18"16,-4 16-5-16,-4 16-3 0,1 32 0 15,-5 12 1-15,1 15-6 0,0 23-3 16,-3-10-2-16,3-6 0 15,0-10-19-15,3-21-8 16,1-26-17-16,3-22-5 16,3-31-27-16,4-18-12 15,4-17-65 1</inkml:trace>
  <inkml:trace contextRef="#ctx0" brushRef="#br0" timeOffset="202119.6">23756 14616 300 0,'-28'3'112'0,"28"6"-87"0,3 7 22 0,8-7 3 15,10 4-7-15,7 2 1 0,11-2-4 16,14-7-1-16,21-3-21 16,7-3 12-16,-3-3 6 0,-4-3-13 15,-11-3-2-15,-10-1-9 16,-7-6 0-16,-10-2-1 15,-15-4 1-15,-14-10 0 16,-11 1 0-16,-13-10 0 16,-26-6 2-16,-24-6-7 15,-10 3-4-15,-12 3-7 16,-13 9 0-16,-4 13 0 16,8 16 2-16,20 15-1 15,18 10-1-15,18 5-2 16,13 8 1-16,22-1-24 0,25-3-8 15,24-3-56-15,11-6-23 16,14-1-87 0</inkml:trace>
  <inkml:trace contextRef="#ctx0" brushRef="#br0" timeOffset="202929.225">24913 14424 316 0,'0'-47'118'0,"4"25"-92"0,-1-6 24 15,1 19 3-15,-4-1-15 16,3 7 7-1,-3 13-18-15,0 12-14 16,0 9-6-16,0 6-3 0,-3 1-2 0,3 6 1 16,-4-3-2-16,1 0-1 15,3-4-43-15,0-5-19 16,0-11-26-16,3-8-9 16,8-7-42-1</inkml:trace>
  <inkml:trace contextRef="#ctx0" brushRef="#br0" timeOffset="203283.945">24945 13844 232 0,'-4'-19'88'0,"4"41"-69"0,7 29 13 0,1-26 2 16,9 19-7-16,8 3-1 0,7 15 5 15,6 23 5-15,8-7-19 16,-14-18 19-16,7-1 8 0,-4-8-4 15,-7-11 0-15,-7-8-10 16,-3-10-4-16,0-10-8 16,-4-5-3-16,0-7-9 15,4-4-2-15,-1-5-2 16,8 0 1-16,3-4 2 16,4-3 2-16,-4 7-1 15,-3 9-1-15,-4 0-1 16,-7 6 0-16,-3 4-2 15,-4 2 1-15,0 1-2 16,0-1 2-16,0 1-4 0,4-4-2 16,3-3-27-16,0-2-12 15,3-1-37 1,1-3-12-16,-4 3-97 16</inkml:trace>
  <inkml:trace contextRef="#ctx0" brushRef="#br0" timeOffset="203568.133">25964 13305 440 0,'-3'-75'165'0,"3"62"-129"0,3 4 10 0,-3 9-5 0,0 6-18 15,-3 16 0-15,-4 25-12 16,0 13-4-16,-4 9-4 16,1 18 0-16,-1 23 0 0,4 3-1 15,0 0 1-15,0 9-2 16,3-3-1-16,1-12-26 16,-1-19-10-16,1-22-33 15,-1-13-13-15,1-19-103 16</inkml:trace>
  <inkml:trace contextRef="#ctx0" brushRef="#br0" timeOffset="204170.042">25598 13995 336 0,'-15'6'126'0,"15"-6"-98"0,4-3 14 0,3-3 0 15,4-4-9-15,6 1 3 16,4-4-3-16,4 1 2 16,7 2-19-16,3 4 0 0,7 6-2 15,15 6-7-15,13 7-2 16,8 3-3-16,0-1 1 16,-1 7-4-16,1 0 0 0,-4 0-8 15,-3-3-2-15,-11-3-1 16,-11-4 2-16,-7-3 4 15,-6-2 3-15,-8-4 4 16,-4-6 2-16,-6-4 3 16,-4-2 1-16,-3 0 12 15,-8-1 5-15,-6 1-6 16,-15-1 0-16,-10 10-9 16,-14 0-1-16,-1 7 2 15,-3 5 4-15,1-2-10 16,-1 8-2-16,3-2-2 15,12 6 2-15,9-3-3 16,15 3-2-16,11 3 2 0,10 3 0 16,11 4 1-1,17-1 0-15,7 7 2 16,4 2 1-16,-3-8 7 0,-8-1 4 16,-10-3 1-16,-11 0 1 15,-14-2-2-15,-14-5 1 16,-14-5-8-16,-14 3-2 15,-4-3-3-15,-4-7 1 16,1-6-4-16,-4 3-2 16,-3-6-3-16,-1 0 1 15,5 0-21-15,2 4-11 16,8-1-44-16,7 0-19 16</inkml:trace>
  <inkml:trace contextRef="#ctx0" brushRef="#br0" timeOffset="205774.953">26783 13148 296 0,'-21'-9'112'0,"7"-4"-87"0,-8-2 4 0,15 5-2 15,-7-2-9-15,-10-4-1 0,-12-6-5 16,-13-6 0-16,-8-4-7 15,-2 1-3-15,-19-3 1 0,-28-1 0 16,-7 7 3 0,-21 0-3-16,-28 6 0 0,-18 0 3 15,-21 6 1-15,-14 7 5 16,-18-1 3-16,-11 4-2 16,-3 6 0-16,-21 3-3 15,11 6 1-15,-18 20-2 16,3 21 2-16,0 16-2 15,-6 12 0-15,13 38-3 16,-7 22 1-16,33 31-2 16,20 16 2-16,18 25-2 15,35 4 0-15,39 21 1 16,39-16 1-16,42 20-3 16,49-20-1-16,43-12 1 0,42-3 2 15,50-25 1-15,53-13 1 16,45-13 2-16,57-15 1 15,63-25 8-15,53-25 2 16,43-28-6-16,35-32-2 16,14-38-5-16,3-33-3 15,82-33-2-15,-54-24 0 16,-41-38-7-16,-71-6 1 16,-57-44-6-16,-74-10-1 15,-70-31-2-15,-78-28 0 16,-81-3 2-16,-74-16 4 0,-99 31-2 15,-99 16 3 1,-91 26 1-16,-60 43-1 16,-43 28-10-16,-21 22-2 0,0 19-60 15,29 4-25-15,-1 8-86 16</inkml:trace>
  <inkml:trace contextRef="#ctx0" brushRef="#br0" timeOffset="208943.8">1976 8987 252 0,'-11'-12'93'0,"7"9"-72"0,1-4 18 16,3 4 5-16,-4 3-10 15,1 3-2-15,-4 7-7 16,0 6-2-16,3-1-12 16,1-5 2-16,-1 18 1 0,-3 13-1 15,4-10 2-15,-1-6-6 16,4 3-3-16,0 0 1 0,7-6 2 15,-3-3 0-15,3-9 2 16,10-7 0-16,5-6 1 16,-5-1 0-16,15-14 0 15,-7 2-2 1,-1-19-1-16,5-15-3 0,-8 3-1 16,-14 3 3-16,-11 10 3 15,-6 6-6-15,-12 6-3 16,-2 9 3-16,3 13 1 15,-4 13-2-15,0 6-3 16,8-4 0-16,-5 23-1 16,5-7-3-16,3 10 0 15,0-7-1-15,3 7 3 16,4-6 0-16,7 2 3 16,7 7-1-16,0-16 2 0,0-6 0 15,7-12 1-15,-7-1 0 16,18-15 0-16,10-10 0 15,0-3 2-15,-10-2 1 16,-4-8 3-16,-10-5-5 16,-8 6-1-16,1 6-2 15,-15-16 1-15,-13-3-2 16,-1 4-1-16,-10 8 1 16,-1 11-1-16,-2 11 0 15,6 10 2-15,0 1-1 0,0 21-1 16,-3 12-2-16,3 1-1 15,8 3 2-15,17-13 2 16,0-3-2-16,14 6-2 16,0-6 4-1,17 1 1-15,-6-5 0 0,10-8-2 16,0-4 3-16,11-12 2 16,18-6 0-16,-22-1 0 15,-3 1-1-15,-1-13 2 16,-6 3-3-16,-18-12 0 15,4 3-1-15,-18-10-2 16,-7-6 3-16,-8 7 0 16,-9 5-4-16,-5 13 1 15,-2 16-2-15,6 6 0 0,0 4 0 16,-3 15 0-16,10-4 0 16,0 14 0-16,8-7 0 15,6 6 0-15,8-3 2 16,20 7 0-16,-6-7 0 15,17 4 0 1,-10-11 2-16,21-2 1 0,-4-6-1 16,14-10-2-16,-6 0 3 15,10-9 2-15,-18 0-2 16,0-13 0-16,0 3-1 16,-17-12 1-16,0 9 0 15,-22-12 1-15,1 2-5 16,-29-11 1-16,-18-7 0 0,1 9 2 15,-11 10-3-15,18 28 0 16,10-3-1-16,-14 28 0 16,11-3 2-16,7 15 0 15,3-5-3-15,14 15 2 16,-3-10-1-16,32 17 0 16,-8-10 2-16,19-4 2 15,-8-8 1-15,21-7 1 16,-3-6-2-16,17-16 1 15,-3 0-2-15,0-19 2 16,-7 0 0-16,0-5 1 16,-14-1-2-16,-8-19 1 15,-2 9 0-15,-22-18 1 16,-18-25-7-16,-21 12 0 16,-7 7 5-16,-7 12 4 15,8 13-6-15,2 24 1 0,11 1-6 16,-10 41 1-16,7-7 2 15,-4 19 3-15,7-6 0 16,22 15 2-16,-4-6-7 16,24 7 1-16,-6-7-1 15,20-13 2-15,-2-8 3 16,23-14 2-16,-9-5-1 16,20-20 1-16,-6 4-2 15,-1-16 2-15,-7 3-2 16,1-18 2-16,-15 8-2 15,-7-21-1-15,-7-19 3 16,-21 3 0-16,-21 10-4 16,-15 9 1-16,-9 9 2 15,2 16 1-15,-10 16-4 0,18 19-1 16,14-4 1-16,-8 32 0 16,5-10-4-16,13 16 1 15,4-9 2-15,21 3 3 16,0-4-2-16,18-5-2 15,-4-7 2-15,21-13 0 16,-10-2 3-16,28-10 1 16,-18 6-1-16,4-22 1 15,-4 7-2-15,-13-10 2 16,-1 0-2-16,-14-15 2 16,-10-20 0-16,-19 7 1 0,-16-3-2 15,-12 13-2-15,-6 8-2 16,3 11 1-16,-7 14-1 15,14 17 0-15,11 0 2 16,-7 21 2 0,0 0-3-16,10 10-2 0,7-9 2 15,18 6 0-15,0-7-2 16,18 1 0-16,-4-7-1 16,18-9 3-16,-4-4-2 15,18-12 1-15,-7-3 4 16,10-3 1-16,-14-3 1 15,1-13 0-15,-1 4-2 16,-14-23-2-16,-3 7 5 0,-22-20 1 16,-21-11-5-16,-13 8 0 15,-1 20-1-15,0 9 2 16,-10 15-3-16,3 17 0 16,3 18 1-16,12 3 0 15,6-3-3-15,4 10 0 16,7-7-1-16,14 6 0 15,0-6 3-15,14-2 0 16,0-8-2-16,14-5 0 16,0-4-1-16,11-9 3 15,-11 0 4-15,8-15 6 16,-1 2-3-16,-7-15-1 16,-10 3-2-16,-8-10-3 15,-6-5 3-15,-11 5 0 0,-11 10-1 16,1 16 1-16,-5 15-4 15,1 6 0-15,7 4-1 16,-3 15 0-16,2-5 0 16,1 2 0-16,4-6 2 15,10 0 0-15,-4 0-3 16,8-7 0-16,-1-2 2 16,11-10 0-16,-3 0 1 15,7-6 2-15,-4 0 1 16,3-10 3-16,-6 4-3 15,-4-10-2-15,-4 0 0 16,-6 7 1-16,-1-4-1 16,-6 10-1-16,-1-1 1 15,1 14-1-15,-1-1-3 0,1 10 0 16,2-4 2-16,1 4 2 16,4-4-2-16,3 1-2 15,0 0 2-15,0-10 0 16,0-3-2-16,3-3 2 15,-3 3 3-15,4-13 1 16,-1 4-1-16,-3-7 1 16,0 0-2-16,0 4 2 15,-3-4-4-15,-1 7-2 16,1 2 2-16,-1 4 2 16,1 0 0-16,-1 3-1 15,1 0-2-15,3 6-1 16,0-3 2-16,0 4 0 15,0-1-2-15,3 0 0 0,1-3 4 16,3 4 1 0,-4-4 0-16,4 6-2 0,-3-9-2 15,3 6 1-15,-3-2-17 16,-1-4-5-16,1 0-22 16,-1-4-7-16,-3 4-36 15,7-6-16-15,-3 6-93 16</inkml:trace>
  <inkml:trace contextRef="#ctx0" brushRef="#br0" timeOffset="209889.58">2801 8495 272 0,'0'-34'101'0,"0"18"-78"0,-3-3 26 0,-1 10 9 15,-7-1-5-15,-6 1 2 16,-15-1-18-16,-3 1-5 16,-4 0-19-16,-10-1 1 0,-1 1 0 0,-6-1 1 15,-11 4 1-15,-14 3-4 16,-4 3-2-16,0 6 0 15,1 7 4-15,-5 12-6 16,-13 19-2-16,0 12-6 16,14 1 0-16,6 9 4 15,-2-7 2-15,-4 4 0 16,10 9-1-16,0 13-1 16,15-7 2-16,10 0-1 15,14-5 2-15,4-5-4 16,14 1 0-16,10 0 1 15,22 4 2-15,24-11-1 16,11-5 0-16,14-10-3 0,14-6 1 16,32-4 0-1,10-6 1-15,11-5-2 16,25-4 1-16,3-4-4 0,28 1 0 16,-6 3 1-16,27-3 2 15,-6 9-1-15,7-3 2 16,17 3-2-16,-10-6-1 15,17-3 3-15,4-6 0 16,3 2 1-16,4-5 0 16,3-1-2-16,4 1-2 15,0-1 1-15,0-3 1 16,-3-3 1-16,-4-6 1 0,-11-6-2 16,0-13-2-16,36-9 3 15,-43-7 2-15,-10-9-4 16,-22-3-1-16,-35-19 0 15,-21-10 2-15,-28 4-1 16,-25 12-1-16,-28 13 3 16,-28 3 0-16,-21 13 1 15,-19-1 0-15,-20 4-2 16,-32 0 1-16,-25-4-4 16,-10-6 0-16,-21-12 1 15,-22 0 2-15,-10-10-1 16,-36 10 2-16,1-4-4 15,-36 1 0-15,-7 6-1 16,-21-7 0-16,-18 4 2 0,4 3 2 16,-24 3-3-16,-15 3-2 15,14 6 4-15,-18 7 1 16,12-1-3-16,2 11 1 16,-17 2 0-16,32 6 0 15,-14 13-3-15,21 10 2 16,-1 15-1-16,26 15-2 15,3 14-6-15,28 5-4 16,11-2-19-16,21-1-6 16,42-12-48-16,33-13-19 15,27-2-104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13:02.0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16972 1349 436 0,'0'0'0'0,"21"-6"15"0,-17 3 10 16,6 3-2-16,-3 0-1 16,4 0-6-16,0 0 0 15,3 0-9-15,0 0 5 0,4 0 1 16,-4 0 0-16,7-6 0 16,0 2 1-16,11-2 4 15,-8-6-4-15,19 2 2 16,-8 1-5-16,11 6-1 15,-7-4-4-15,3 4-1 16,-7 3-3-16,4 0 1 16,-4 0 2-16,4 0 2 15,-7 0 3-15,10-9 4 16,-6 9-6-16,13-9 0 16,-7 2-2-16,8 4 1 15,-12-3-4-15,8 3-2 16,-10 0-3-16,2 3 1 15,-6 0 1-15,7 0 2 0,-7 0-1 16,14 0 2-16,-11 0 0 16,14-4 1-16,-6 4 0 15,6-6 2-15,-7 3-1 16,4 3 0-16,-11 0-3 16,4 0-2-16,-7 0 1 15,3 0 1-15,-3 0-1 16,7 0 2-16,-7-6-4 15,17 3 0-15,-10 3 1 16,10-7 0-16,-3 4 0 16,0 3 2-16,-7 0-3 15,3 3 0-15,-7-3 1 0,8 0 2 16,-8 0-1-16,11 0 2 16,-11 0-2-16,11-3-1 15,-7 0 1-15,7 3 1 16,-8 0-1-16,5 0-1 15,-8 0 1-15,4 0 1 16,-7 0-1-16,6 0-1 16,-6 0 1-16,25 0 1 15,-12 0-1-15,26 0-1 16,-15 0 1-16,26-3-1 16,-19 3 0-16,46 0 0 15,-20 0 0-15,27 0 2 16,-24-6-3-16,42 6 0 15,-28 0 1-15,38-3 2 16,-31-4-1-16,32 4-1 0,-32 3 1 16,35-6-1-16,-32 3 0 15,18 3 0-15,-28 0-3 16,25 0 2-16,-29-7 1 16,18 7 0-16,-28 0 0 15,6 0 2-15,-20 0-1 16,17-3 2-16,-21 3-2 15,11 0-1-15,-18 0-2 16,11 0 1-16,-18 0-1 16,3 0 0-16,-10 0 2 15,11-6 0-15,-12 6 0 0,19 0 2 16,-15-9-1-16,19 9-1 16,-15 0 1-16,17-10 1 15,-17 10-3-15,32-9 0 16,-22 9 1-16,19-6 2 15,-19 2-3-15,18 1 0 16,-17 0 1-16,24 3 2 16,-21 0-3-16,14 0 0 15,-17 0 1-15,14 0 2 16,-18 0-3-16,14 0 0 16,-14 0 1-16,3 0 2 15,-13 0-3-15,-4 0 0 16,-7 0 1-16,-4 3 2 15,-7-3-3-15,-3 3 0 16,-4-3 1-16,-3 4 0 0,-4-4 0 16,0 0 2-16,-3 0-1 15,-4 0-1-15,-3 0 1 16,-1 0 1-16,-3 0-1 16,0 0 2-16,0 0-29 15,-3 0-9-15,-1 0-43 16,1 0-17-16,-4 0-69 15,3 9-59 1,4 7 87-16</inkml:trace>
  <inkml:trace contextRef="#ctx0" brushRef="#br0" timeOffset="8720.794">7500 3137 220 0,'-14'-4'85'0,"10"-5"-66"0,1 0 14 0,3 9 4 0,0-4-1 16,-4-2 2-16,4 6-7 15,0 0-2-15,0 0-16 16,0 0 5-16,4 0 5 0,3 6-1 16,4-2-1-16,3 5 2 15,7 0 2-15,-4-9-2 16,8 4-2-16,7 2-5 16,14-6 0-16,7-6-3 15,21 6 0-15,-4 6-3 0,8-6-1 16,14 3-1-16,17 3 0 15,7 7-2-15,22-1 1 16,21-2 0-16,10-4 1 16,29 0-2-16,-1-6-1 15,25 0 1-15,4-3 3 16,11 3-4-16,-40-3-1 16,-52 0-2-16,91 0 1 15,-63 3 0-15,85 0 1 16,-68-7-2-16,75 4 1 15,-75-6 0-15,43 3 1 16,32-1-5-16,-100 4 1 16,-38 3 0-16,-21 0 0 0,0 3 0 15,-28 0 2-15,-29 1-1 16,-14-1-1-16,-6 0-24 16,-5 0-11-16,-6 3-37 15,-8-6-15-15,-6 0-71 16,-8 13-31-16</inkml:trace>
  <inkml:trace contextRef="#ctx0" brushRef="#br0" timeOffset="11517.889">11423 5059 244 0,'-7'-7'93'0,"3"7"-72"0,1 0 14 15,3 0 0-15,0-3-7 16,-4-3 0-16,1-3-2 16,3-1-1-16,0 1-14 15,0 2 2-15,3-2 3 0,4-4-2 16,4-2 2-16,7-4 0 15,3-6-1-15,11 3-1 16,13-6 1-16,15-7-4 16,7 1 1-16,4-1-7 15,-4 10-1-15,7 3-2 16,4 7 1-16,-1 11 0 0,-6 14 3 16,-8 9 3-16,-13 6 2 15,-11 6 3-15,-15 7 2 16,-13 6-1-16,-15 9 4 15,-13 25-7-15,-12 1-2 16,-9-4-5-16,-5-3-4 16,1 0-3-16,-4 7 1 15,-7 8 1-15,-3-2 0 16,-1-3 0-16,4-10 0 16,7-7-3-16,11-5 2 15,11 3 1-15,9-13 0 0,15-12 2 16,18-13 3-16,10-10 0 15,11-5 0-15,3-10 3 16,8-3 3 0,10-1-4-16,3 4 1 0,1 0-3 15,-8 4 0-15,1 2-3 16,-8 0-2-16,-3-3 1 16,-4-3-1-16,-3 0-3 15,0-3 2-15,0-3-15 16,-8-4-4-16,-2 4-25 15,-8 0-9-15,-7 3-43 16,-4 3-15-16,1 6-64 16</inkml:trace>
  <inkml:trace contextRef="#ctx0" brushRef="#br0" timeOffset="12101.627">13014 5002 304 0,'-11'-16'115'0,"8"13"-89"0,-8-3 19 16,8 3 1-16,-4 0-7 15,0 3 2-15,-4 3-10 16,-7 3-4-16,-3 7-15 16,-3 9-1-16,-5 12 0 0,-6 19-2 15,-4 13 0-15,0 0-1 16,1 3 2-16,6 13-3 15,11 9 1-15,10-7-7 16,18-12-1-16,18-9 4 16,17-13 5-16,8-9-3 15,10-13 2-15,17-9-5 16,11-19-2-16,4-19 4 16,-4-15 1-16,4-23 2 0,-7-5 0 15,-11 5-2-15,-18-6 1 16,-17-9 0-16,-25-12 1 15,-24-1-4-15,-15 7-3 16,-14-4 0-16,-21 4-1 16,-21-1-3-16,-4 13 0 15,8 23-3-15,10 11 1 16,10 13-8-16,15 13-2 16,14 9-27-16,14 0-13 15,14 4-18-15,17-1-7 16,18 7-93-16</inkml:trace>
  <inkml:trace contextRef="#ctx0" brushRef="#br0" timeOffset="12568.317">13607 4720 296 0,'-43'-13'110'0,"29"13"-86"0,-7 7 27 0,14-4 7 16,0 3-11-16,3 0 0 16,4 7-7-16,7-1-3 15,11 4-20-15,14-3 5 0,14 2 2 16,10-5-6-16,8-4-3 15,3 0-6-15,10 1-4 16,1-1 2-16,-8 0 0 16,-10 4 1-16,-10 2 2 15,-11 7 4-15,-15 6 1 16,-13 9-6-16,-15 17-3 16,-13 18-3-16,-11 6-3 15,-8-3 3-15,-3-3 0 16,4 3-6-16,3 0 0 15,4 0 3-15,3-9 2 16,4-3-3-16,4-13 1 0,3-3-22 16,3-13-10-16,4-6-35 15,3-6-12-15,4-13-27 16,4 0-9-16,10-15-46 16</inkml:trace>
  <inkml:trace contextRef="#ctx0" brushRef="#br0" timeOffset="13287.602">14799 4529 220 0,'11'-25'82'0,"-8"12"-64"0,1-3 24 0,-4 7 6 16,0 0-3-16,0-1 3 15,-4 1-7-15,-3 2-3 16,-3 4-21-16,-5 10 5 0,-6 5 2 15,-7 13 1-15,-11 16 0 16,-3 37 1-16,-4 13 3 16,0 16-4-16,4 31-3 15,7 3-6 1,10 13 0-16,14-10-5 0,25-19 1 16,25-15-5-16,21-13-2 15,7-12-2-15,7-19-3 16,11-13 1-16,-4-15-1 15,-14-20-3-15,-10-2 0 16,-19-10-45-16,-9-6-17 0,-15-9-65 16,-7-4-25-16,-11-15-13 15</inkml:trace>
  <inkml:trace contextRef="#ctx0" brushRef="#br0" timeOffset="14248.075">15099 4936 240 0,'0'-28'90'0,"0"16"-70"0,-4-4 26 0,4 10 5 15,-3-4-11-15,-4 1-3 16,-7 3-6-16,-4-1 0 16,-7 7-17-16,-3 7 3 0,0-1 1 15,0 13-4-15,-1 6 0 16,1 9-4-16,0 10 1 15,3 13-2-15,4 5 0 16,7 1 1-16,11 0 1 16,6-10-3-16,8 7-3 15,6-7-5-15,11-12 0 16,15-1 2-16,13-11 3 16,8-14 2-16,-4-12 1 0,0-9 2 15,0-13 4-15,3-9 1 16,1-16 0-1,-8-6-1-15,-14-16-1 0,-17 0-3 16,-21-3-1-16,-18 3-5 16,-15-2-1-16,-9-5-1 15,-15 11-2-15,-14 12-2 16,0 18 1-16,7 16-4 16,10 16 1-16,11 13-9 15,15 3-4-15,13 3-29 16,22 2-12-16,13 5-25 15,12 2-9-15,6 22-82 16</inkml:trace>
  <inkml:trace contextRef="#ctx0" brushRef="#br0" timeOffset="14928.733">15610 5488 288 0,'-7'-19'110'0,"11"13"-86"0,-8 0 22 0,4 3 4 15,0-4-14-15,0 7-1 16,0-3-7-16,0-3 0 0,0 6-16 16,0 0-2-16,0 0-3 0,0 0 3 15,4-3 1-15,-1-3-3 16,4 2 0-16,1-2 6 15,-1-3 3-15,-4-1-6 16,4 7-2-16,-3-3-3 16,-1 0 1-16,-3 6-4 15,0 0-2-15,0 0 2 16,0 3 0-16,0 0-1 16,-3 0-2-16,3 3 1 15,0 1-1-15,0-4 0 16,0-3 2-16,0 6-3 15,0-6 0-15,3 0 1 16,-3 0 0-16,4 0 0 0,-4 0 0 16,7 0 0-16,0-6 2 15,3-4-1-15,1 4-1 16,0-3 1-16,-1-1-1 16,-3 1 0-16,0 3 0 15,-7 6 0-15,-3 3 2 16,-4 3-1-16,-4 3 2 15,1 1-2-15,-1-1-1 16,4-6-2-16,3 7-1 16,4-4 4-16,4-3 1 15,3-3 0-15,4 0-2 0,-1-3-2 16,1-3 1-16,-1-4 1 16,-3 7 0-16,-3-3 2 15,-4 0 1-15,0 3-1 16,-4-1-2-16,-3 4-2 15,0 0-1-15,0 0-25 16,0 0-9-16,4 0-25 16,3 4-9-16,3-1-30 15,4 3-12-15,4 0-23 16</inkml:trace>
  <inkml:trace contextRef="#ctx0" brushRef="#br0" timeOffset="15600.09">16140 4638 248 0,'0'-22'93'0,"0"13"-72"0,0-3 14 0,0 5 0 15,3-2 2-15,1-1 2 16,-1 4-4-16,1 0 1 31,3 12-3-31,0 13 2 0,-4 15-4 0,1 17-1 16,-4 8-6-16,0 4-3 16,-4 6-7-16,1 9-1 15,-1 1-8-15,4-1-1 16,0-12-2-16,0-6 1 15,0-13-2-15,0-10 2 16,0 1-2-16,0-10 2 16,0-6-2-16,-3-6 2 15,3-4-4-15,0-2 0 16,0-4-19-16,3-3-9 16,4-6-29-16,0-3-14 0,0-4-30 15,4 7-11 1,3-6-29-1</inkml:trace>
  <inkml:trace contextRef="#ctx0" brushRef="#br0" timeOffset="16528.507">16736 4704 196 0,'7'-15'74'0,"-4"8"-58"0,1-8 12 0,-1 5 2 15,1 1-7-15,-1-1 1 16,-3-2-4-16,4-1-1 16,0 1-10-16,-4-1-1 0,3 4 2 0,-3-1-2 15,0 4 3-15,0 0 0 16,0 3 3-16,0 3-3 15,-3 0 1-15,-1 0-1 16,0 0 3-16,1 0-1 16,-1 3 0-16,1-3-3 15,-1 3 1-15,1-3-2 16,-1 0 0-16,1 0-3 16,-1 0 1-16,1 3-4 15,-1-3-2-15,1 3 2 16,-1 0 0-16,1 1 3 15,-1-1 1-15,1 0-1 16,-1 0 1-16,-3 0-4 16,0 3 0-16,0 1 3 15,0-1 3-15,0 0-4 0,0 4-3 16,0-1 1-16,-4 7 2 16,0 3-2-16,-3 2-2 15,0 5 2-15,-3 5 0 16,-1 0 3-16,-3-3 1 15,3 7 1-15,1-4 2 16,-1 1-1-16,4 2 0 16,0 4-3-16,3 6 1 15,4 3-2-15,7 3 2 16,7-3-2-16,7 0 0 16,7-6-6-16,8-7 1 0,2-2 2 15,5-7 1-15,2-7-1 16,-2-8 1-1,3-7-2-15,-1-6 2 16,5-7-2-16,-5-5 2 0,-6-7-2 16,-11-6 2-16,-10-7 0 15,-11-2 3-15,-14 2-1 16,-7 7 0-16,-8 6-6 16,-6 3-1-16,-11 16-2 15,-7 12 3-15,-3 10-2 16,7 9 1-16,6 1 0 15,11-4 0-15,15-3-31 16,13-4-13-16,15-5-45 16,10-4-18-16,4-9-68 15</inkml:trace>
  <inkml:trace contextRef="#ctx0" brushRef="#br0" timeOffset="17340.136">16972 4312 200 0,'0'-40'77'0,"4"18"-60"0,6-10 19 0,-3 20 5 0,0-1-1 15,4 4 0-15,0-4-2 16,3 10-1-16,3 9-20 16,4 10 10-16,4 15 5 0,0 10 1 15,3 12 3-15,4 10-7 16,3 38-1-16,0 5-9 16,-3 7-4-16,-7 19 3 15,-4-4 2-15,-7-12-1 16,-10-6-2-16,-11-3-1 15,-8-4 0-15,-6-9-8 16,-3-19-5-16,-5-6 0 16,-2-15 0-16,-1-10-1 15,-3-10 1-15,-1-12-9 0,5-3-3 16,6 0-31-16,4-10-11 16,7 0-34-1,3-5-11-15,11-1-94 16</inkml:trace>
  <inkml:trace contextRef="#ctx0" brushRef="#br0" timeOffset="18753.533">18059 4864 208 0,'-14'-3'79'0,"10"0"-61"0,1 0 10 0,3 3 0 15,0 0-5-15,0 0-2 16,0 3 2-16,3 0 2 0,1 0-13 15,-1 0 2-15,4 0 2 0,0 1 3 16,0-1 1-16,4 0 0 16,3 0 2-16,4 0-6 15,-1-3 1-15,4 0-6 16,4 3-1-16,7-3-2 16,3 0 0-1,4 0-7-15,3 0 0 0,-3 0 1 16,0 0 3-16,-7 0 0 15,-4-3 2-15,-7 0 2 16,-3 0 2-16,-8 0 1 16,-3 0 0-16,-10 3-4 15,-11 0-3-15,-11 0-2 16,-10 3 0-16,-8 0-2 16,1 0-1-16,0 3 1 0,-1 1-1 15,1-4 0-15,-4 6 0 16,0-9-3-16,4 6 2 15,3-3 1-15,7-3 2 16,4 7-3-16,7-4 0 16,7-3 1-16,10 0 0 15,11 0-3-15,15 0 0 16,9-3 4-16,8-4 1 16,11 4 0-16,13-3 1 15,8-3-2-15,-1 6-1 16,-6-4 1-16,-11 7 1 15,-15-3-1-15,-6 0 2 16,-21 6 15 0,-15 0-11-16,-13-3-3 15,-12 0-3-15,-6 7 1 0,-4-7-1 16,4 0 2-16,3 3-4 16,8-3 0-16,6 0-1 15,4 0 0-15,3 0-22 16,8 0-12-16,3 0-34 15,7 0-14-15,7 0-89 16</inkml:trace>
  <inkml:trace contextRef="#ctx0" brushRef="#br0" timeOffset="22310.287">19339 4369 200 0,'21'-28'74'0,"-10"9"-58"0,3-9 12 0,-7 15 2 15,-3 0-5-15,-4-2 3 16,-4 5-5-16,-3 4 0 16,-3 0-12-16,-8 3 2 0,-3 6 3 15,-4 0 1-15,0 3 1 16,-3 4-3-16,0 2-1 16,0 4-4-16,-4 3 1 15,0 3-6-15,-3 3-1 16,-4 0-2-16,0 3 1 15,1 3 0-15,6-2 1 0,4-1-2 16,6 0-2-16,12-3 3 16,6 0 0-16,11 0 1 15,7 0 2-15,8 0-3 16,2 1 0-16,5-1-1 16,2 0 1-16,5 0 0 15,2 0 1-15,8 3-2 16,7 0 1-16,4 1-2 15,3-1-1-15,-8 3 3 16,-2 4 0-16,-4 2 3 0,-7 7 3 16,-4 6-4-16,-7 0-1 15,-3 4 2 1,-8-7 3-16,-3-6 2 16,-6-4 1-16,-5-2-2 0,-6-4-1 15,-5-3-1-15,-6-6 0 16,-7 3-2-16,-11-6-1 15,-6-6-3-15,-8-4 1 16,-4-3 0-16,1 1 1 16,0-7-2-16,3-4-2 15,3-2-4-15,1-3 0 16,0-4 2-16,6-6 1 16,5 7 1-16,10-4 0 0,6-6-3 15,12-9 0-15,13-10 2 16,8-12 2-16,10-4-2 15,11-8-2-15,18-4 4 16,13-16 1-16,8-12 0 16,-4-1 1-16,0 4-7 15,0 0 1-15,-10 3 3 16,-15 4 4-16,-21 5-1 16,-21 16 0-16,-14 13-3 15,-11 9-1-15,-13 6-1 16,-15 10 0-16,-11 9-3 15,-10 10 1-15,4 3 2 0,6 12 3 16,12 7-5-16,9 2 1 16,12 4-15-16,13 0-5 15,18 3-41-15,18-3-19 16,10-1-88 0</inkml:trace>
  <inkml:trace contextRef="#ctx0" brushRef="#br0" timeOffset="28704.554">14577 3256 212 0,'10'-25'82'0,"1"15"-64"0,0 1 24 0,-8 3 6 16,4-1-10-16,-3 4 0 16,-4 3 3-16,-4 6 3 15,-3 13-23-15,-7 0 8 0,-11 19 2 16,-3 2-5-16,-4 7-3 16,-3 7-7-16,0 8-2 15,-1 11-8-15,1-1-2 16,0-3-4-16,0-13-1 15,6 1 3-15,5-14 1 0,-1-8-4 16,7-4 1-16,4-9-2 16,4-3-2-1,-1-3-22-15,4-7-10 0,0-3-12 16,0-2-6-16,0-4-25 16,-4 0-10-16</inkml:trace>
  <inkml:trace contextRef="#ctx0" brushRef="#br0" timeOffset="29036.139">13988 3510 292 0,'-11'-13'110'0,"11"7"-86"0,4-4 18 0,-4 10 3 16,3-3-6-16,4-3 1 15,0 6-7-15,0 9 0 16,-3 10-19-16,-1 13 1 0,-3 18-1 16,4 16-1-16,-1-4 2 15,4-5-6-15,8-7-3 16,2-9 1-16,4-4 2 16,8-8 0-16,6-4 0 15,4-10-5-15,3-5-3 16,4-7 2-16,7-6 0 0,3-10-4 15,1 1 1-15,-4-4-46 16,-11-3-22-16,-7 0-60 16,-3-9-24-16,-11 3 3 15</inkml:trace>
  <inkml:trace contextRef="#ctx0" brushRef="#br0" timeOffset="29499.221">15159 2757 228 0,'10'-37'85'0,"-2"18"-66"0,-1-3 12 0,-4 6 3 16,1 7 6-16,-4-7 6 16,-4 7-6-16,-6 2-1 15,-5 4-22-15,-9 6 5 0,-8 13 5 0,-7 12-4 16,0 13-1-16,4 9-6 15,0-6-2-15,7 0-2 16,6 9 0-16,8-9 0 16,11-9 0-16,6-1-6 15,18-9-4-15,11-3-1 16,14-6 1-16,0-7 1 16,0-6 1-16,-7 4-13 15,-4-7-7-15,-7-7-46 16,-3 4-22-16,-4-3-81 15,4 0-56 1,-1-1 95-16</inkml:trace>
  <inkml:trace contextRef="#ctx0" brushRef="#br0" timeOffset="29905.452">15515 2735 256 0,'-7'-25'96'0,"4"16"-75"0,-1-1 21 0,1 7 3 16,-1 3-10-16,-7 0-3 16,-3 3-7-16,-3 7-4 15,-4 9-11-15,-1 12 2 0,5 0 4 16,-1 7 1-16,4-4 1 16,3 1-3-16,8-1-1 15,6-5-4-15,11-4 1 16,15-13-2-16,10 4 0 0,10-7-5 15,4-2-1 1,-4-7 8-16,-6-10 4 0,-5-6-3 16,-6-2-2-16,-11-7 1 15,-7-4 3-15,-10-2-6 16,-11-7-2-16,-11 4-6 16,-14-1-2-16,-6 7-2 15,-5 0 3-15,8 9-2 16,3 7-1-16,8 2-26 15,6 4-10-15,11 6-26 16,14 6-11-16,7-6-21 16,11 0-6-16,7 3-28 15</inkml:trace>
  <inkml:trace contextRef="#ctx0" brushRef="#br0" timeOffset="30283.923">15984 2575 364 0,'11'-9'134'0,"-8"9"-104"0,1 0 12 0,-4 0-2 16,-4 0-22-16,-3 0-5 16,-3 0-6-16,-4 0 0 15,0 0-4-15,-4 0 0 0,4 9 1 16,3-2-5-16,4 2-1 16,4 4-2-16,3-1 0 15,7 1 5-15,7 5 3 16,4 4-1-16,6 0-2 15,1 13 0-15,0-4-1 16,-1 0 0-16,-3 1 2 16,-10-7 12-16,-4-6 8 15,-10 9 2-15,-8-12 3 0,-10-1-11 16,-7-2-2-16,-4-4-4 16,0-2-1-16,4 8-8 15,3-12 0-15,4 4-1 16,3-4 0-16,4-3-27 15,7 6-11-15,7-6-32 16,7-6-13-16,4 6-44 16,14 0-20-16,3-10 24 15</inkml:trace>
  <inkml:trace contextRef="#ctx0" brushRef="#br0" timeOffset="30588.336">16334 2312 340 0,'-11'-19'129'0,"8"16"-100"0,-1 3 13 0,4 3 2 16,0 6-10-16,0 1 1 15,0 12-9-15,-4 9-4 0,4 7-12 16,0-1-2-16,0 17-1 0,0 8-3 16,0 1-1-16,4 6-1 15,0-12 1-15,-1-7-42 16,1-9-16-16,-4-13-23 16,0 0-7-16,0-15-69 15</inkml:trace>
  <inkml:trace contextRef="#ctx0" brushRef="#br0" timeOffset="30740.425">16034 2600 336 0,'-11'-9'126'0,"29"9"-98"0,24 0-3 0,-14 0-7 16,8 0-14-16,6-6-2 16,14 3-1-16,1 3 1 15,3 0-1-15,-7 3-25 0,-11 3-9 16,-7 7-109-1</inkml:trace>
  <inkml:trace contextRef="#ctx0" brushRef="#br0" timeOffset="31586.452">16768 2660 284 0,'0'-6'107'0,"0"-4"-83"0,0 1 13 16,0-1 1-16,0 4-2 16,-4 0 2-16,-3 3-7 15,-4 3-4-15,-3 3-15 16,-7 6-3-16,-4 13 1 0,1 3-8 15,6 7-1-15,7 2-1 16,11 1 2-16,11-4-3 16,7-12 0-16,3-13 3 15,4 4 3-15,3-14-2 16,0-8 0-16,-3-16-1 16,-8 3 1-16,-10-7-2 0,-7 4 2 15,-7 3-4-15,-3 3 0 16,-4 6-4-16,0 7-1 15,-1-1 0-15,1 10 4 16,4 4-4 0,6 5 2-16,4 7 2 0,7-7 1 15,7 0 1-15,11-2 2 16,7-4 5-16,10-3 4 16,4-3 5-16,-4-4 2 15,1-2-5-15,-8-7-3 16,-3-2-5-16,-4-7-2 15,-7-7-1-15,-3-2 1 16,-1-10-2-16,-3-10-1 16,-6 4-2-16,-1-16 1 0,-4 19-1 15,-3 4 0-15,-3 8 4 16,-8 10 3-16,-3 9 2 16,-7 16 1-16,-7 22 0 15,-4 22 0-15,-4 16 2 16,-2 12 1-16,-1 22-3 15,7 22-3-15,7-13-2 16,11 4-3-16,7-10 1 16,7 0-1-16,7-12 0 15,4-16 0-15,-1-22 2 16,1-19 3-16,0-18-2 16,-8-20-2-16,-3-9-5 15,-7-9 0-15,-3-9-11 0,-5-1-3 16,1-9 4-16,7-3 6 15,0 12 3-15,7 4 3 16,7 5-1-16,7 4 1 16,15-3 0-16,9 12 0 15,5-2 2-15,3 2 2 16,-1 0-6-16,-6 1-1 16,-3-1-60-16,-5 3-26 15,1 7-91 1</inkml:trace>
  <inkml:trace contextRef="#ctx0" brushRef="#br0" timeOffset="32249.062">17530 2277 244 0,'3'-62'90'0,"4"27"-70"0,0 10 19 15,-3 9 5-15,3-2-3 16,0 8 2-16,0-9-3 15,0 10-1-15,0 9-21 16,-3 9 1-16,-1 4-1 0,-3 21-2 16,0 17 3-16,0 8-6 15,0 4-3-15,0 0-5 16,4-1-2-16,-1 7 1 16,1 0 0-16,-1-6-2 15,1-13-2-15,-4-9-30 16,0-13-13-16,-4-15-42 0,-3-7-18 15,0-15-54 1</inkml:trace>
  <inkml:trace contextRef="#ctx0" brushRef="#br0" timeOffset="32652.152">17300 2409 264 0,'-10'10'99'0,"13"2"-77"0,8 4 13 0,-1-13 1 15,12 6 1-15,6 1 2 16,11 8 1-16,6-8 0 16,1 6-22-16,7-7 5 0,-7 0 4 0,3-2-6 15,4-1-2 1,4-3-5-16,3-3 1 16,-4-3-2-16,-3-6 0 15,-7-1-5-15,-11-2-3 0,-7-4-2 16,-10-3 0-16,-7 10 0 15,-11-1 3-15,-14 7-5 16,-11 6-1-16,-10 7-2 16,-4 8 0-16,0-2 0 15,7 3 0-15,8 3 0 16,2 0 0-16,12-3 2 16,10-4 0-16,14-5-3 15,14-4 2-15,7-3 1 16,4 0 2-16,0 0-17 0,-4 1-6 15,1 2-28-15,-5-6-11 16,-2 0-17 0,-1-6-5-16,4 6-72 15</inkml:trace>
  <inkml:trace contextRef="#ctx0" brushRef="#br0" timeOffset="32868.299">18531 2478 328 0,'7'-22'123'0,"-7"6"-95"0,4 7 22 0,-4 3 6 16,0 6-8-16,-4 0-1 16,-6 0-20-16,-8 6-6 0,-6 13-13 15,-5 0-3-15,-2 3-1 16,-1 0-2-16,4 0-2 0,3 3 3 16,4 0 0-16,3 0-12 15,4 0-7-15,0-6-55 16,3-7-26-16,1 4-82 15</inkml:trace>
  <inkml:trace contextRef="#ctx0" brushRef="#br0" timeOffset="33079.235">18196 2419 368 0,'4'0'140'0,"3"0"-109"0,7 6 11 0,-3-3-3 15,6 0-18-15,4 6-4 16,4 7-13-16,3-3-2 16,1 9-2-16,-1 0 0 0,0-4 2 15,-7 1-25-15,-3 3-12 16,-1-3-44-16,-2 0-17 16,-8 0-49-1</inkml:trace>
  <inkml:trace contextRef="#ctx0" brushRef="#br0" timeOffset="33317.739">18665 2136 372 0,'-10'-22'140'0,"10"22"-109"0,0 0-9 0,0 10 41 15,0 12-21-15,0 6-15 16,0 13-9-16,3 6-12 15,1 3-2-15,-1 0 0 0,5 0-2 16,-1-3 1-16,0 7-4 16,0-7-2-16,-4-7-38 15,1-15-15-15,-4-12-106 16,3-4-8 0</inkml:trace>
  <inkml:trace contextRef="#ctx0" brushRef="#br0" timeOffset="33737.373">18588 2281 220 0,'7'9'82'0,"4"3"-64"0,10 7-4 0,-11-16-8 16,8 7-4-16,7-1 1 16,10 4 29-16,7-10 14 15,11 3-23-15,-7-3 19 0,0 0 5 16,-7 1 9-16,-8 2 3 15,-6-6-15-15,-11 0-4 16,-7 3-12-16,-7 3-5 16,-10-3-13-16,-8 4-6 15,-3-1-3-15,0 3 1 16,3 1-1-16,4-4-1 16,7 10-4-16,7-4 0 15,7-2 2-15,7 8 3 0,4-2 0 16,3 3-1-1,0 0 1-15,-3 0 1 16,-4-4 5-16,-4 10 6 0,-3-12 2 16,-7 3 0-16,-7-1-5 15,-7-5-2-15,-7-7-4 16,-7 0-1-16,-4-3-3 16,0 0-3-16,4 0-25 15,3 0-11-15,4 0-75 16,21 12-150-1</inkml:trace>
  <inkml:trace contextRef="#ctx0" brushRef="#br0" timeOffset="34517.322">20429 3039 236 0,'29'-6'88'0,"-15"0"-69"0,3 3 19 0,-10 0 4 0,0 3 2 16,1-7 3-16,-8 7 3 16,0 0 1-1,0 0-27-15,-8 7 4 0,-9-1 0 0,-11 13-2 16,-18 12 2-16,-7 16-10 15,-4 16-3 1,1-10-8-16,-4 10-3 0,-4-10-2 16,1 0-2-1,-4-3 1-15,7 1 1 0,7-4-1 16,11-7-1-16,6 4 1 16,8-12 1-16,4-7-3 15,6-3-2-15,4-13-14 16,3 1-6-16,4-7-26 15,0 3-11-15,4-12-26 16,-1 3-10-16,8-4-57 16</inkml:trace>
  <inkml:trace contextRef="#ctx0" brushRef="#br0" timeOffset="34874.218">19724 3231 320 0,'0'-25'121'0,"7"15"-95"0,-4 1 20 0,1 9 1 16,-1 0-5-16,1 6-1 16,0 13-7-16,-4 18-4 15,-4 4-16-15,-3 6 0 0,-4 3 0 0,-3 4-5 16,0-4-3-16,0 13 1 15,3-10 0-15,1 3 3 16,3-15 1-16,3-6-5 16,4-14-2-16,11-2 0 15,14-9 2-15,13-10-1 16,15-7 0-16,4-5-6 16,-4 2 1-16,-4 1 0 15,-3 0 0-15,-7-1-16 16,-1 7-4-16,-2-13-52 15,-1 4-20-15,0 3-105 16</inkml:trace>
  <inkml:trace contextRef="#ctx0" brushRef="#br0" timeOffset="37186.807">20976 2585 156 0,'0'0'60'0,"4"-3"-47"0,-4 3 2 0,0 0-5 15,0 0-9-15,0 0 0 16,0 0-1-16,0 0 0 15,0 0 0-15,0 0 2 0,0 0 3 16,0 0 9-16,3-7 5 16,1-2 2-16,-4 9-1 15,3 0-2-15,1-6-1 16,-1 2-1-16,1-2 0 16,-1 3 3-16,-3 0 0 15,0-3 3-15,0-1 3 16,-3 1-2-16,-4 3 0 15,0 3-3-15,-7 0-1 16,-8 3-1-16,-6 3-2 16,-7 4-2-16,-4 5 1 15,-3 4-2-15,3 19 0 0,4 6-3 16,7 0-1-16,10 6-1 16,7-9 2-16,11-7-1 15,14 1 0-15,18-7-3 16,11-9 1-16,2-7-4 15,1 1 0-15,-7-13-1 16,-7 3 1-16,-4 3 0 16,-7-6 3-16,-3-6-25 15,-8 3-10-15,-3 3-49 16,1-7-20-16</inkml:trace>
  <inkml:trace contextRef="#ctx0" brushRef="#br0" timeOffset="37756.969">21202 2898 340 0,'3'-9'126'0,"-3"-7"-98"0,0-3 19 0,0 10 3 16,-3-10-10-16,-1-3-1 15,-3-3-14-15,-3 3-5 0,3-6-11 16,0 0-4-16,3 6-1 0,1-3-7 16,6 6 0-1,8-3-1-15,6 9 2 0,5-2 1 16,6 2 3-16,0 7-3 16,0-4-2-16,-3 10-25 15,0 0-11-15,-4 4-18 16,-4 2-5-16,-2 0 14 15,-1-3 8-15,-4 13 19 16,1-7 8-16,-4 1 9 16,0-4 2-16,0 3 2 15,0 1 0-15,4-1 0 16,3 1 0-16,3-10 8 16,1 0 7-16,3-10 10 15,0 1 7-15,-3-7-2 0,-4 7 2 16,-7-7-3-1,-7 4 0-15,-3 2-12 16,-8 4-3-16,-3 12-6 0,-4-3 0 16,1 13-7-16,3 3-3 15,3 6-2-15,4 3 3 16,7 0 0-16,3-3 3 16,8-3-3-16,7-9-2 15,10-7-7-15,4-3-2 16,3-3-39-16,4-3-17 15,-4 3-49 1,0 0-58-16,-3 3 54 16</inkml:trace>
  <inkml:trace contextRef="#ctx0" brushRef="#br0" timeOffset="38254.584">22006 2644 264 0,'0'-22'99'0,"0"13"-77"0,-3-4 13 16,3 7 3-16,-4 3-7 15,-3-6-1-15,0 2-8 16,-3 4-1-16,-8 3-12 16,-3 3-3-16,0 4-2 0,-4 2-2 15,4 4 1-15,3 5 0 16,7 4 3-16,8 3-1 16,6-3 2-16,8 3-2 15,3-12 0-15,4 3 1 0,-1-10 3 16,1-6 2-16,3-13 1 15,-3 1 0 1,0-13 0-16,-1 3 0 0,-3-3 2 16,-3-13-3-16,-4-3 1 15,-4-3-5-15,-3-18 1 16,0-4-5-16,-3 3 0 16,-4 7 3-16,0 6 1 15,0 12-1-15,0 7 1 16,-4 12-6-16,4 3-1 15,0 10 0-15,0 12 2 16,0 10 1-16,3 18 3 16,4 10-1-16,4 3 2 15,3 6 0-15,0 4 1 16,4-7-4-16,-1-3-3 0,1 6 0 16,3-2-1-16,4-8 2 15,-1-5 1-15,4-10-26 16,0 1-9-16,1-11-41 15,-5-5-17-15,4-4-100 16</inkml:trace>
  <inkml:trace contextRef="#ctx0" brushRef="#br0" timeOffset="38437.381">22285 2619 352 0,'0'-6'132'0,"4"6"-103"0,-1-3 16 0,4 3 0 15,0 3-21-15,4 3-3 16,-4 10-13-16,0-4-5 16,3 7-2-16,-3 3-10 0,1 0-4 15,-1-3-44-15,0-3-20 16,3-4-81 0</inkml:trace>
  <inkml:trace contextRef="#ctx0" brushRef="#br0" timeOffset="38620.487">22285 2343 340 0,'-25'-72'126'0,"22"60"-98"0,-1 2 6 0,4 10-6 0,4 0-21 16,3 10-5-16,3-1-2 16,5 0-1-16,-1 4 1 15,3 3-22-15,1-1-8 0,0-2-78 16,3 9-75-1,3-7 55-15</inkml:trace>
  <inkml:trace contextRef="#ctx0" brushRef="#br0" timeOffset="38853.353">22715 2340 284 0,'4'-44'107'0,"-1"29"-83"0,1-7 26 15,-4 6 6-15,3 7-4 0,1-1 4 16,-4 1-7-16,0-1-1 15,4 13-26-15,-4 13-6 0,0 6-4 16,0 16-7-16,0 2-1 16,0 4-2-16,0 3 1 15,0 7-2-15,0 8-1 16,0 7-8-16,-4-9-3 16,0-10-27-16,1-3-11 15,-1-19-25-15,1-9-9 16,-4-9-83-1</inkml:trace>
  <inkml:trace contextRef="#ctx0" brushRef="#br0" timeOffset="39043.395">22458 2547 348 0,'-4'0'129'15,"15"0"-100"-15,7 9 0 0,-4-9-7 0,10 0-13 16,19 4-3-16,-1 2-3 15,4-6 0-15,0 9-2 16,-7 1-1-16,-4-1 3 0,-7 7-37 16,-3-4-15-16,-4 13-101 15</inkml:trace>
  <inkml:trace contextRef="#ctx0" brushRef="#br0" timeOffset="39572.987">21195 4262 384 0,'-32'-19'145'0,"36"13"-112"0,6-3 27 15,1-1 8-15,14 1-14 0,13-4 1 16,12 4-20-16,-1 6-9 15,4-10-15-15,11 7-5 0,6-3-2 16,4 5 0-16,-3-2 0 16,-15 6-9-16,-10 6-4 15,-11-2-55-15,-10 8-22 16,-14 4-63-16,-15 6-23 16,-14 0 16-1</inkml:trace>
  <inkml:trace contextRef="#ctx0" brushRef="#br0" timeOffset="39757.24">21350 4500 452 0,'18'4'167'0,"14"-4"-129"0,20 0 17 0,-23-10-1 0,13 7-31 16,11-3-10-16,0 0-8 15,-7-1-5-15,-8 1 1 16,-6 0-48-16,-4-1-18 0,-6 1-51 15,-5 3-19-15,-10-6-24 16</inkml:trace>
  <inkml:trace contextRef="#ctx0" brushRef="#br0" timeOffset="53218.502">22909 4281 276 0,'-10'-19'104'0,"10"7"-81"0,0-4 16 16,0 10 1-16,0-7-5 15,0 4 4-15,0-1-6 16,3 1-3-16,1 0-16 15,3-4 4-15,4 0 3 0,3-2 0 16,3-4-1-16,15-3-2 0,17 0 1 16,18 0-1-16,8 3 0 15,6 4-7-15,14-4-2 16,11 13-5-16,-4 6-1 16,-14 6 3-16,-10 13 1 15,-15 9 5-15,-10 25 3 16,-21 10 0-16,-14 6 4 15,-18 6-11-15,-22 13-2 16,-23 9-2-16,-22-3 0 16,-4-6-2-16,0-7-2 15,-10 1 1-15,-3 6-1 16,3-4 0-16,14-8 2 16,14-10-3-16,21-13-2 15,21-9 4-15,25-10 1 16,22-12-5-16,13-12 0 0,22-4 3 15,20-6 2-15,5-10 0 16,-12 1 1-16,-10 3-2 16,-14 3 2-16,-10-4-2 15,-12 7 2-15,-9 0-7 16,-8 0-1-16,-3 0-51 16,-1 0-23-16,4 0-41 15,0 0-15-15,8-9-45 16</inkml:trace>
  <inkml:trace contextRef="#ctx0" brushRef="#br0" timeOffset="53834.771">24642 4127 436 0,'10'-18'162'0,"-10"18"-126"0,-7 0 3 0,4 0-8 0,-12 6-10 16,-9 3 2-16,-4 10-11 15,-4 3-2-15,0 3-6 16,0 0-1-16,8 0 1 16,2-3-5-16,5 6-1 0,6-6-2 15,8-3 3-15,3 0 0 16,7-6 1-16,7 2 0 16,11-5 2-16,10-1-1 15,11 0 2-15,7 1-4 16,3 5 0-16,-3 4 1 15,0 6 2-15,3 10-1 16,4 12 2-16,4 9 2 16,-1-2 2-16,-6-1 8 0,-4-9 2 15,-15 3 5-15,-6-6 1 16,-11-7-4-16,-7-3-1 16,-6-5-4-16,-12-4 1 15,-14-4-4-15,-13-2-1 16,-15 0-6-1,-7-7-1-15,-7-3-1 0,-14-2 1 16,-14-4-4-16,-1 6 0 16,12-6-1-16,10-6 0 15,10 6-7-15,15-10-4 16,7 7-29-16,10-3-10 16,14-4-52-16,4-2-24 15,14-4-75 1</inkml:trace>
  <inkml:trace contextRef="#ctx0" brushRef="#br0" timeOffset="54135.603">24423 4165 312 0,'-18'-19'118'0,"15"19"-92"0,6-9 24 15,1 6 5-15,3-7-5 16,3 1 0-16,8-4-3 0,17 1 0 16,15-1-26-16,10 1 1 0,7 2 2 15,7 1-7 1,14-1-2-16,7 4-8 0,-7 3-5 16,-10 3-1-1,-7 0-1-15,-8-6-7 0,-3 6 0 16,0-3-43-16,-7 3-19 15,-7 0-49-15,-7 0-20 16,-11 12-29 0</inkml:trace>
  <inkml:trace contextRef="#ctx0" brushRef="#br0" timeOffset="54630.152">25887 4099 232 0,'-7'-31'88'0,"10"18"-69"0,4 1 19 0,-3 5 4 16,-1 1-5-16,4-3 3 15,1-1 4-15,-1 1 2 16,3 0-24-16,1 5 11 16,-1-2 5-16,1 12 4 0,0 4 2 15,-8 12-11 1,-3 28-3-16,-3 16-8 15,-8 12-4-15,-3 4-6 16,0 18-2-16,3 3-6 0,1-8-1 16,2-8 1-16,1-15 0 15,0 1-5-15,4-11 1 16,-1-8 0-16,1-11 2 16,3-8-1-16,0-7 2 15,0-9-18-15,0-6-4 16,3-7-33-16,4-6-12 15,0-6-30-15,4-7-11 16,7 4-76-16</inkml:trace>
  <inkml:trace contextRef="#ctx0" brushRef="#br0" timeOffset="55381.901">26374 4196 280 0,'-7'-12'107'0,"7"-1"-83"0,3-2 8 0,1 5-2 16,-1-2 1-16,1-4 6 15,-1 7-3-15,4-4 2 16,0 0-20-16,4 1 8 0,3 3 6 16,7-7-7-16,7 3-4 15,4 1 5-15,7-1 2 0,3-2-8 16,1 2 0-16,3 7-9 16,-1-7-1-16,8 10 0 15,0 6 2-15,0 3-3 16,-7 7 1-16,-7 6-1 15,-7 15 3-15,-11 16 1 16,-14 10 3-16,-7 3-5 16,-14-1-1-16,-11-2 0 15,-7 6 0-15,-3 0-4 16,-4-4-1-16,-7 7-1 16,-7-6 1-16,-7-6-4 0,0-4 0 15,4-6 1 1,7-3 0-16,10-10 0 15,11 4 2-15,10-7-1 0,14-3-1 16,22 1 1-16,17-14-1 16,15-2 0-16,3-7 2 15,10-3-1-15,8-3 2 16,-4 0-2-16,-7 7-1 16,-11-4 1-16,-7 0 1 15,-6 0-12-15,-8 0-3 16,-3 3-54-16,-4-2-22 15,-4 2-79-15,-6 3-32 16,-11 1 34 0</inkml:trace>
  <inkml:trace contextRef="#ctx0" brushRef="#br0" timeOffset="57198.272">25548 4949 204 0,'-14'0'77'0,"11"0"-60"0,-8 3 6 16,7-3-1-16,1 0-8 16,-1 0 2-16,1 3 4 15,-1 0 2-15,4 0-11 16,4 1 7-16,3-1 2 0,0 0 1 16,4 0-1-16,3 0-4 15,0 0-2-15,0-3 3 0,0 0 3 16,-3-3 1-16,-1 0-1 15,-6-3 5-15,-4-1 4 16,-4-2-5-16,-3 0-2 16,-3 2-6-16,-5-2 0 15,-2 9-5-15,-4 0 1 16,-1 0-7-16,5 9-3 16,-1 1-1-16,4-1-1 15,3 4-3-15,4-1 2 16,4-2 3-16,3-1 1 15,3-3 3-15,4 4 1 16,4-10-3-16,3 0-1 16,4 0 1-16,-1-10 2 15,1 1 3-15,-4-1 5 16,-7 1-2-16,-3 0 3 0,-4-1-8 16,-4 4-2-16,-6 0-1 15,-4 6 0-15,-1 3-5 16,1 3 1-16,0 0 0 15,4 4 0-15,-1-1-3 16,4 1 2-16,3-1 1 16,4 0 2-16,4-2-1 15,3 2 2-15,7-9-2 16,4 0 2-16,3-9-2 16,4 2 2-16,-4-2 2 15,-4 0 2-15,-6-1 1 16,-4-2 2-16,-7 2-5 0,-7 4-1 15,-7 0 0 1,-4 3 0-16,-3 3-2 0,0 3-2 16,3 0-2-16,4 3 1 15,4 0-1-15,-1 1-2 16,8-1 3-16,-1 0 0 16,4-3 1-16,7 0 0 15,0 1 0-15,4-1 0 16,3-3-3-16,0-3 2 15,4-1 3-15,-1-2 1 16,-3-3-4-16,-3-4 1 16,-4 1 2-16,-7-1 3 15,-4 4-4-15,-6-1-1 16,-4 4-2-16,-4 6 0 0,0 0 0 16,1 9 0-16,-1-2 2 15,4 2 2-15,3 1-3 16,4-1-2-16,0 4-1 15,4-1 3-15,3 1-2 16,3-4 1-16,4 0 2 16,4-2 2-16,3-7-1 15,0 0 2-15,0-7-2 16,0-2 2-16,-3-4-2 16,-4 1-1-16,-3-1 1 15,-8 1-1-15,-3-1 0 16,-7 4 2-16,-4-1-3 0,1 10-2 15,-1 7-1-15,0-4 0 16,4 9-4-16,4-2-2 16,6-1-15-16,4 1-4 15,7-4-25-15,7-3-8 16,4 0-64-16,3 3-29 16,0 1-9-1</inkml:trace>
  <inkml:trace contextRef="#ctx0" brushRef="#br0" timeOffset="58296.208">22782 3422 264 0,'11'-10'101'0,"0"10"-78"0,3-3 17 0,-4 0 3 16,1 0 5-16,-4 3 6 15,0 0-3-15,0 0-1 16,-7 0-28-16,-4 3 9 0,-13 3 6 16,-11 1-14-16,-15 5-2 15,-6-2-11-15,3 2-4 16,0-2-1-16,4 5-1 15,3-2-5-15,11-4-1 16,7 10-2-16,7-13 0 16,3 7 0-16,7-4 3 15,8 1 2-15,7-1 2 16,3 1-1-16,3 2 1 16,8 7-2-16,10 0-1 0,1 12 1 15,-1 0-1-15,-3 4 0 16,-1-7 0-16,-6 7 0 15,-7-10 2-15,-8-3 1 16,-3 0 1-16,-7-10 9 16,-7 7 3-16,-10-10-1 15,-8 1-1-15,-10-4-8 16,-1 0-4-16,-2 1-1 16,-1-1 1-16,-4-3-3 15,5 0-2-15,2-3 2 16,5 0 0-16,2-3-19 15,8 0-9-15,7 3-23 16,3-6-9-16,8 2-15 16,3 1-4-16,0 3-39 0,0 0-14 15,0-3 7 1</inkml:trace>
  <inkml:trace contextRef="#ctx0" brushRef="#br0" timeOffset="58612.309">22535 3206 308 0,'4'-41'115'0,"0"28"-89"0,3 4 14 0,-4-1 1 0,4 1-8 16,0 9 1-16,-3 9-2 15,-1 10 2-15,-3 16-18 16,0 9-3-16,-3 12-1 0,-1 0-3 16,-10 4 0-16,4 15-5 15,-1 10-3-15,-3-4 2 16,-4-5 0-16,1-7-17 16,2-7-7-16,1-8-23 15,0-7-8-15,0-6-23 16,4-13-8-16,-1 3-61 15</inkml:trace>
  <inkml:trace contextRef="#ctx0" brushRef="#br0" timeOffset="58898.046">22694 3221 344 0,'18'-22'129'0,"-8"22"-100"0,5 7 18 0,-8-1 0 16,0 13-5-16,-4-1 1 15,-3 20-3-15,-3 0-1 16,-8 2-21-16,-3 14-4 0,-11 15-2 16,-3 12-7-16,3 7-3 15,1-13-1-15,2 4-1 16,5-13-3-16,3 2 2 0,3-11-30 15,1 3-12-15,6-23-35 16,1-9-14-16,3 1-88 16</inkml:trace>
  <inkml:trace contextRef="#ctx0" brushRef="#br0" timeOffset="59702.101">25425 3312 320 0,'14'-47'121'0,"-7"22"-95"0,-7-6 9 0,0 15-4 0,-7 0-6 16,-4 1 0-16,-6-1-3 15,-8-6 1-15,-14 3-13 16,-14-9 3-16,-17 6 1 0,-12-12-5 16,-13 2-3-16,-28-5-1 15,-11 5 1-15,-18 1-1 16,-21 3 2-16,-14 12-4 16,-24 7-2-16,-26 18 2 15,-10 0 0-15,-24 26-1 16,2-1 1-16,-6 20-2 15,-7 11 2-15,21 36-2 16,14-4 2-16,21 28 4 0,39 20 4 16,36 15-9-16,27 28 0 15,43 16 0-15,32 15 3 16,35 4 0-16,45-1 0 16,47-21 3-16,38 12 5 15,47-25-1-15,52-22 1 16,42-15-1-16,43-10 2 15,42-22-5-15,39-34-1 16,32-29-2-16,32-31 1 16,13-34-4-16,8-22-2 15,-4-20 0-15,-10-36 1 16,66-61-1-16,-52-15-1 0,-68-37 1 16,-48-23-1-16,-68-3 0 15,-63-25 0-15,-78 16 0 16,-88-13 2-16,-67 26-1 15,-99-13-1-15,-85 15 1 16,-84 29-1-16,-71 12-3 16,-53 29 0-16,-20 37-3 15,9 44 1-15,36 37-19 16,25 45-7-16,46 31-52 16,27 12-22-16,40 23-93 15</inkml:trace>
  <inkml:trace contextRef="#ctx0" brushRef="#br0" timeOffset="61024.778">5457 3077 288 0,'-56'-6'110'0,"21"-1"-86"0,-8 1-6 15,26 3-10-15,-8-13-4 16,-21-2 2-16,-14-1 0 16,-10-6-1-16,-1-7-3 15,-14-2 1-15,-20-7 0 0,-12 7 1 16,1-1 2-16,-25-6 3 0,-11 10 2 16,-3 3 3-16,-32 15 4 15,7-3-8-15,-35 13-3 16,14 3 2-16,-18 10 4 15,7 2-3 1,-14 17 0-16,18 2-9 0,-14 13-2 16,7 6 2-16,21 10 1 15,-11 15 6-15,32 31 5 16,43-34-1-16,-15 51 1 16,22 18-5-16,27-6 0 15,26-7-5-15,35 10 0 16,28 0 1-16,28-12 0 15,32-14 9-15,49 4 3 0,36 4-5 16,45-17-4-16,53-15 4 16,40-19 3-16,30-16-1 15,47-18 2-15,28-20-6 16,28-21-1-16,25-22 0 16,-3-7 0-16,6-12-4 15,-6-9-3-15,-26-1 0 16,-31-2 1-16,-14-16-1 15,-35-16-1-15,-40 9 1 16,1-18-1-16,-60 6 0 16,-57-13 2-16,-63-3 1 15,-64 7 1-15,-49-4-9 16,-56-24-2-16,-64 8-1 16,-64 10 2-16,-41 19 2 0,-33 16-1 15,-46 25 4-15,-10 25 0 16,-10 9-6-16,-1 19-3 15,1 9-32-15,24 1-15 16,17-1-36-16,43 3-17 16,18 1-49-1</inkml:trace>
  <inkml:trace contextRef="#ctx0" brushRef="#br0" timeOffset="63891.546">2028 3453 252 0,'-10'-9'96'0,"3"9"-75"0,-11 0 17 0,11 0 1 0,0 3-8 16,-3 6-1-16,-1 4-1 16,-3-1-1-16,0 7-15 15,3 6 3-15,-3 4 4 0,3 5-5 16,4 1 2-16,7-1-6 16,4-6 1-16,3-6-1 15,7-6 3-15,0-7-3 16,4-9 1-16,10-9-3 15,11-10 0-15,0-6-1 16,-4-3 0-16,0-7-2 16,-3 10 1-16,-11-3-2 15,-10 3 2-15,-11-3-2 16,-7 9 2-16,-15 0-4 16,-9 10 0-16,-5-1-1 15,1 10 1-15,3 10-2 0,-10 5 2 16,7 4-2-16,3 9 2 15,4 10-2-15,3 6 2 16,11 3-2-16,7-3 2 16,11-10 0-16,6 1 1 15,4-10 0-15,7-6 0 16,8-7 0-16,2-9 0 16,12-12 0-16,6-13 0 15,-3-13-2-15,3-2 1 16,-10-1 0-16,-14 4 1 15,-8-1 0-15,-9 4 0 16,-16 9 0-16,-13-3 0 0,-10 9-2 16,-12 4-2-1,4 12 1-15,1 0-1 16,-8 9 0-16,3 7 0 0,5 12-3 16,-5 0 2-16,12 13 1 15,9 0 0-15,15-4 0 16,7-5 2-16,14-7-1 15,8-6-1-15,2-7 1 16,12-2 1-16,2-10-1 16,12-16 2-16,6-6-2 15,-10-16-1-15,3 4 3 16,-17-1 0-16,-7 4 1 0,-11-4 0 16,-14 7 0-16,-14 3 0 15,-14 0-2-15,-11 6-2 16,-7 0 1-16,7 10-1 15,-7 9-3-15,-7 9 2 16,8 7-1-16,-1 6 0 16,10 6 0-16,12 10 0 15,10 3 0-15,14 3 0 16,10-4 2-16,8-8 0 16,10-4 2-16,11-3 1 15,7-9-4-15,7-10 1 16,10-9 0-16,-10-10 2 15,0-9 1-15,-14-9 3 16,-7-4-3-16,-8 7 0 16,-6-6 1-16,-15-1 0 0,-13 10-5 15,-22 0 1-15,-10 0 4 16,-1 6 2-16,-10 7-7 16,8 2-1-16,-8 20-2 15,3-1 2-15,8 13-1 16,0 13-1-16,10 5 0 15,14 14 3-15,11-11-2 16,7-5-1-16,7 0 3 16,14-7 0-16,4-6 1 15,7-6 2-15,3-6 1 16,4-13 1-16,10 0-2 16,-3-19-2-16,0-10 1 15,-4-8 1-15,-10-7-1 0,-14 3 2 16,-8 4 0-16,-13 2 1 15,-18-3 0-15,-11 13 0 16,-10 0-2-16,-1 10-2 16,4 8-2-16,-6 10-1 15,2 7-1-15,8 15 3 16,0 3-5-16,14 16 2 16,10 6 0-16,11-6 2 15,7-6 1-15,7 3 1 16,7-13 0-16,7-6 2 15,4-3-1-15,14-1 2 16,3-18 0-16,-3 0 1 16,0-9 0-16,0-22 0 15,-14-7-2-15,-7-3 1 16,-11-3-7-16,-11 4 1 16,-17-1 5-16,-14-3 6 0,-7 13-4 15,-11 9-2-15,3 3-4 16,5 16-1-16,-8 6-3 15,7 6 1-15,7 10 5 16,4 9 2-16,0 22-3 16,14-6-1-16,10 0-2 15,8-13 3-15,10 4 0 16,7-10 1-16,4-3 0 16,6-6 0-16,12-7 0 0,10-9 2 15,-8-12-1-15,8-14 2 16,-10-14-2-16,-12-7 2 15,-6 0-2-15,-14 6 2 16,-11 0-9-16,-14 7-1 16,-18-1 13-16,-11 10 7 15,-9-3-8-15,2 15-3 16,4 7-3-16,-7 15-1 16,8 10-5-16,-5 13-3 15,11 5 8-15,15 10 3 16,6 13-3-16,14-7 2 15,15-12-2-15,7-3 0 16,13-17 2-16,5 1 2 16,6-15-3-16,4 2 0 15,10-9 1-15,-6-9 2 0,3-13 1 16,-4-19 3-16,-14-6-3 16,-6 0-2-16,-12 6 2 15,-13-3 0-15,-18 13-1 16,-15 0-2-16,-13 5 1 15,-14 8-1-15,6 5 0 16,4 13 0-16,-3 13 0 16,7 2 2-16,3 14-3 15,4 5 0-15,13 19-4 16,15-6 1-16,11-3 0 16,10-6-1-16,7-7 4 15,7-6 2-15,1-6 0 0,2-6-1 16,12-4 1-16,3-9-1 15,-4-9 2-15,0-13 1 16,1-13 1-16,-15-6 0 16,-4 1-2-16,-6-4 1 15,-14 9-2-15,-15 1-1 16,-14 3 3-16,-6 9 0 16,-15 6-4-16,3 13 1 15,8 6-2-15,0 13 0 16,0-1 2-16,10 13 0 15,7-2-3-15,15 5 0 16,-1-6 2-16,8 0 0 16,-1-6-2-16,11-3 2 15,8-7 1-15,2-6 2 16,8-6-3-16,-4-13-2 0,-7-3 4 16,1-6 3-16,-8 0 1 15,-4 3 0-15,-10-12-3 16,-10 18 1-16,-8 1-2 15,-3 5 2-15,0 7-2 16,-4 6-1-16,-3 7-2 16,7 5-1-16,3 1 2 15,7 9 2-15,4-6-7 16,4-4-1-16,3-2 4 16,7-7 3-16,0-3 1 15,3-6 2-15,1-6-4 0,3-4 0 16,-3-2 3-16,3-7 1 15,-7 3 1-15,-4 3 2 16,-3 1-5-16,-3 2-1 16,-4 4 0-16,-4 2 0 15,1 7 0-15,-1 7 2 16,4-7-3-16,0 3 0 16,3 3-1-16,1 0-2 15,3 1 0-15,3-4 3 16,5 0-2-16,2 0 1 15,4-3 2-15,7 0 2 16,-3-3-1-16,0 0-1 16,-4-4 3-16,0 1 0 15,-4-3-1-15,-2-1 1 0,-8 1-2 16,-4 3 2-16,-7-1-2 16,-3 7 2-16,0 7-4 15,0-1-2-15,0 0-1 16,3 4 3-16,4-1-24 15,7-3-9-15,7-3-48 16,7-3-20-16,11 4-121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97CAF3-8011-40FF-BF65-26FECA991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7" y="43012"/>
            <a:ext cx="11966494" cy="489093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83BC9E-34D2-44AB-8C4F-D5E40DEBA366}"/>
                  </a:ext>
                </a:extLst>
              </p14:cNvPr>
              <p14:cNvContentPartPr/>
              <p14:nvPr/>
            </p14:nvContentPartPr>
            <p14:xfrm>
              <a:off x="207000" y="762120"/>
              <a:ext cx="11072160" cy="470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83BC9E-34D2-44AB-8C4F-D5E40DEBA3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7640" y="752760"/>
                <a:ext cx="11090880" cy="471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688E68-2BFA-48E8-9C69-9E42F4249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83" y="110320"/>
            <a:ext cx="11780065" cy="531257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DE0CBB-51E7-4369-9021-D8654F74C3DF}"/>
                  </a:ext>
                </a:extLst>
              </p14:cNvPr>
              <p14:cNvContentPartPr/>
              <p14:nvPr/>
            </p14:nvContentPartPr>
            <p14:xfrm>
              <a:off x="389880" y="554760"/>
              <a:ext cx="11303280" cy="5096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DE0CBB-51E7-4369-9021-D8654F74C3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20" y="545400"/>
                <a:ext cx="11322000" cy="511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363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DC9CB4-7309-475F-BD3C-B4281315F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5" y="93654"/>
            <a:ext cx="11932624" cy="402749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A482D13-4E47-4979-9835-9D8C431A8C8D}"/>
                  </a:ext>
                </a:extLst>
              </p14:cNvPr>
              <p14:cNvContentPartPr/>
              <p14:nvPr/>
            </p14:nvContentPartPr>
            <p14:xfrm>
              <a:off x="355680" y="461880"/>
              <a:ext cx="11689200" cy="5771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A482D13-4E47-4979-9835-9D8C431A8C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6320" y="452520"/>
                <a:ext cx="11707920" cy="579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487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C0C08A-29B0-436E-B1F1-D0D193556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3" y="142868"/>
            <a:ext cx="12120529" cy="314643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CFCE12-88DF-4D6B-A83C-33ECB6A38176}"/>
                  </a:ext>
                </a:extLst>
              </p14:cNvPr>
              <p14:cNvContentPartPr/>
              <p14:nvPr/>
            </p14:nvContentPartPr>
            <p14:xfrm>
              <a:off x="393840" y="17280"/>
              <a:ext cx="10044720" cy="5914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CFCE12-88DF-4D6B-A83C-33ECB6A381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4480" y="7920"/>
                <a:ext cx="10063440" cy="593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77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0EF18-6C5E-4668-8FD7-AECA026F2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97" y="46071"/>
            <a:ext cx="12025503" cy="53094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8502CE-8BB5-45B8-AF38-8D3081B47E8E}"/>
                  </a:ext>
                </a:extLst>
              </p14:cNvPr>
              <p14:cNvContentPartPr/>
              <p14:nvPr/>
            </p14:nvContentPartPr>
            <p14:xfrm>
              <a:off x="242640" y="568080"/>
              <a:ext cx="10710360" cy="4879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8502CE-8BB5-45B8-AF38-8D3081B47E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3280" y="558720"/>
                <a:ext cx="10729080" cy="489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446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92F214-3528-4651-A2CF-471F54776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69" y="154113"/>
            <a:ext cx="11985062" cy="406342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E8975E6-3A65-40E0-A8E9-C924C869EE22}"/>
                  </a:ext>
                </a:extLst>
              </p14:cNvPr>
              <p14:cNvContentPartPr/>
              <p14:nvPr/>
            </p14:nvContentPartPr>
            <p14:xfrm>
              <a:off x="223560" y="644760"/>
              <a:ext cx="11394720" cy="5211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E8975E6-3A65-40E0-A8E9-C924C869EE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200" y="635400"/>
                <a:ext cx="11413440" cy="522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628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A4385F-CA96-44F1-8887-540D26387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0" y="99523"/>
            <a:ext cx="11661231" cy="324985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3EA95B5-57DE-470A-AA5C-2A33CAD2CB42}"/>
                  </a:ext>
                </a:extLst>
              </p14:cNvPr>
              <p14:cNvContentPartPr/>
              <p14:nvPr/>
            </p14:nvContentPartPr>
            <p14:xfrm>
              <a:off x="324000" y="401040"/>
              <a:ext cx="9811080" cy="1784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3EA95B5-57DE-470A-AA5C-2A33CAD2CB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640" y="391680"/>
                <a:ext cx="9829800" cy="180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33852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6 Interpreting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43</cp:revision>
  <cp:lastPrinted>2018-09-28T22:52:40Z</cp:lastPrinted>
  <dcterms:created xsi:type="dcterms:W3CDTF">2018-08-29T02:57:50Z</dcterms:created>
  <dcterms:modified xsi:type="dcterms:W3CDTF">2019-09-02T02:14:40Z</dcterms:modified>
</cp:coreProperties>
</file>